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4" r:id="rId3"/>
    <p:sldId id="257" r:id="rId4"/>
    <p:sldId id="275" r:id="rId5"/>
    <p:sldId id="258" r:id="rId6"/>
    <p:sldId id="259" r:id="rId7"/>
    <p:sldId id="260" r:id="rId8"/>
    <p:sldId id="261" r:id="rId9"/>
    <p:sldId id="262" r:id="rId10"/>
    <p:sldId id="28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70" r:id="rId20"/>
    <p:sldId id="271" r:id="rId21"/>
  </p:sldIdLst>
  <p:sldSz cx="18288000" cy="10287000"/>
  <p:notesSz cx="6858000" cy="9144000"/>
  <p:embeddedFontLst>
    <p:embeddedFont>
      <p:font typeface="Noto Serif Display ExtraCondensed Bold" panose="020B0604020202020204"/>
      <p:regular r:id="rId22"/>
    </p:embeddedFont>
    <p:embeddedFont>
      <p:font typeface="Poppins" panose="00000500000000000000" pitchFamily="2" charset="0"/>
      <p:regular r:id="rId23"/>
      <p:bold r:id="rId24"/>
      <p:italic r:id="rId25"/>
      <p:boldItalic r:id="rId26"/>
    </p:embeddedFont>
    <p:embeddedFont>
      <p:font typeface="Poppins Bold" panose="00000800000000000000" charset="0"/>
      <p:regular r:id="rId27"/>
    </p:embeddedFont>
    <p:embeddedFont>
      <p:font typeface="Poppins Extra-Light" panose="020B0604020202020204" charset="0"/>
      <p:regular r:id="rId28"/>
    </p:embeddedFont>
    <p:embeddedFont>
      <p:font typeface="Poppins Light" panose="00000400000000000000" pitchFamily="2" charset="0"/>
      <p:regular r:id="rId29"/>
      <p:italic r:id="rId30"/>
    </p:embeddedFont>
    <p:embeddedFont>
      <p:font typeface="Poppins Medium" panose="00000600000000000000" pitchFamily="2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22" autoAdjust="0"/>
  </p:normalViewPr>
  <p:slideViewPr>
    <p:cSldViewPr>
      <p:cViewPr varScale="1">
        <p:scale>
          <a:sx n="64" d="100"/>
          <a:sy n="64" d="100"/>
        </p:scale>
        <p:origin x="8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3.png"/><Relationship Id="rId7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1.png"/><Relationship Id="rId7" Type="http://schemas.openxmlformats.org/officeDocument/2006/relationships/image" Target="../media/image5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8.png"/><Relationship Id="rId7" Type="http://schemas.openxmlformats.org/officeDocument/2006/relationships/image" Target="../media/image5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5.png"/><Relationship Id="rId7" Type="http://schemas.openxmlformats.org/officeDocument/2006/relationships/image" Target="../media/image6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8.png"/><Relationship Id="rId7" Type="http://schemas.openxmlformats.org/officeDocument/2006/relationships/image" Target="../media/image6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44.png"/><Relationship Id="rId10" Type="http://schemas.openxmlformats.org/officeDocument/2006/relationships/image" Target="../media/image67.jpeg"/><Relationship Id="rId4" Type="http://schemas.openxmlformats.org/officeDocument/2006/relationships/image" Target="../media/image43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8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43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757981" y="5078381"/>
            <a:ext cx="21466145" cy="7861975"/>
          </a:xfrm>
          <a:custGeom>
            <a:avLst/>
            <a:gdLst/>
            <a:ahLst/>
            <a:cxnLst/>
            <a:rect l="l" t="t" r="r" b="b"/>
            <a:pathLst>
              <a:path w="21466145" h="7861975">
                <a:moveTo>
                  <a:pt x="0" y="0"/>
                </a:moveTo>
                <a:lnTo>
                  <a:pt x="21466144" y="0"/>
                </a:lnTo>
                <a:lnTo>
                  <a:pt x="21466144" y="7861976"/>
                </a:lnTo>
                <a:lnTo>
                  <a:pt x="0" y="7861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944631" y="5629340"/>
            <a:ext cx="7879284" cy="653517"/>
            <a:chOff x="0" y="0"/>
            <a:chExt cx="4899860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99860" cy="406400"/>
            </a:xfrm>
            <a:custGeom>
              <a:avLst/>
              <a:gdLst/>
              <a:ahLst/>
              <a:cxnLst/>
              <a:rect l="l" t="t" r="r" b="b"/>
              <a:pathLst>
                <a:path w="4899860" h="406400">
                  <a:moveTo>
                    <a:pt x="4696660" y="0"/>
                  </a:moveTo>
                  <a:cubicBezTo>
                    <a:pt x="4808884" y="0"/>
                    <a:pt x="4899860" y="90976"/>
                    <a:pt x="4899860" y="203200"/>
                  </a:cubicBezTo>
                  <a:cubicBezTo>
                    <a:pt x="4899860" y="315424"/>
                    <a:pt x="4808884" y="406400"/>
                    <a:pt x="469666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9E3F">
                    <a:alpha val="100000"/>
                  </a:srgbClr>
                </a:gs>
                <a:gs pos="50000">
                  <a:srgbClr val="C4A462">
                    <a:alpha val="100000"/>
                  </a:srgbClr>
                </a:gs>
                <a:gs pos="100000">
                  <a:srgbClr val="CD9E3F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9986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667249" y="316249"/>
            <a:ext cx="7640755" cy="10876519"/>
          </a:xfrm>
          <a:custGeom>
            <a:avLst/>
            <a:gdLst/>
            <a:ahLst/>
            <a:cxnLst/>
            <a:rect l="l" t="t" r="r" b="b"/>
            <a:pathLst>
              <a:path w="7640755" h="10876519">
                <a:moveTo>
                  <a:pt x="0" y="0"/>
                </a:moveTo>
                <a:lnTo>
                  <a:pt x="7640755" y="0"/>
                </a:lnTo>
                <a:lnTo>
                  <a:pt x="7640755" y="10876520"/>
                </a:lnTo>
                <a:lnTo>
                  <a:pt x="0" y="1087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44631" y="2254915"/>
            <a:ext cx="6817292" cy="90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550"/>
              </a:lnSpc>
            </a:pPr>
            <a:r>
              <a:rPr lang="en-US" sz="5393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2026</a:t>
            </a:r>
            <a:endParaRPr lang="en-US" sz="5393" b="1" dirty="0">
              <a:solidFill>
                <a:srgbClr val="DDB057"/>
              </a:solidFill>
              <a:latin typeface="Noto Serif Display ExtraCondensed Bold"/>
              <a:ea typeface="Noto Serif Display ExtraCondensed Bold"/>
              <a:cs typeface="Noto Serif Display ExtraCondensed Bold"/>
              <a:sym typeface="Noto Serif Display Extra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44631" y="3698115"/>
            <a:ext cx="9732308" cy="91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50"/>
              </a:lnSpc>
            </a:pPr>
            <a:r>
              <a:rPr lang="en-US" sz="5393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Classe 3ème Primaire A &amp; B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9113" y="5659745"/>
            <a:ext cx="7550318" cy="27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19"/>
              </a:lnSpc>
            </a:pPr>
            <a:r>
              <a:rPr lang="en-US" sz="1513">
                <a:solidFill>
                  <a:srgbClr val="1D1303"/>
                </a:solidFill>
                <a:latin typeface="Poppins Light"/>
                <a:ea typeface="Poppins Light"/>
                <a:cs typeface="Poppins Light"/>
                <a:sym typeface="Poppins Light"/>
              </a:rPr>
              <a:t>Célébrons l'Excellence, le Mérite et la Réussite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4631" y="8715488"/>
            <a:ext cx="7714801" cy="20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80"/>
              </a:lnSpc>
            </a:pPr>
            <a:r>
              <a:rPr lang="en-US" sz="120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Année Scolaire 2025 – 2026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CCB3EC-B0D4-CACC-E7B6-3DA7C3B9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11" y="182809"/>
            <a:ext cx="1558634" cy="2536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D07EF-DCF1-AE68-1547-D98B6849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9AEBDE-3BE7-112F-9382-4B2E0EB3A59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01178C6-5435-1F75-1255-205385B00515}"/>
              </a:ext>
            </a:extLst>
          </p:cNvPr>
          <p:cNvSpPr/>
          <p:nvPr/>
        </p:nvSpPr>
        <p:spPr>
          <a:xfrm>
            <a:off x="-1823442" y="3162199"/>
            <a:ext cx="18288000" cy="9464040"/>
          </a:xfrm>
          <a:custGeom>
            <a:avLst/>
            <a:gdLst/>
            <a:ahLst/>
            <a:cxnLst/>
            <a:rect l="l" t="t" r="r" b="b"/>
            <a:pathLst>
              <a:path w="18288000" h="9464040">
                <a:moveTo>
                  <a:pt x="0" y="0"/>
                </a:moveTo>
                <a:lnTo>
                  <a:pt x="18288000" y="0"/>
                </a:lnTo>
                <a:lnTo>
                  <a:pt x="18288000" y="9464040"/>
                </a:lnTo>
                <a:lnTo>
                  <a:pt x="0" y="9464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EED04C-8D05-1806-D6C0-BE7C54426AB3}"/>
              </a:ext>
            </a:extLst>
          </p:cNvPr>
          <p:cNvSpPr txBox="1"/>
          <p:nvPr/>
        </p:nvSpPr>
        <p:spPr>
          <a:xfrm>
            <a:off x="3781745" y="2256378"/>
            <a:ext cx="10724510" cy="132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81"/>
              </a:lnSpc>
            </a:pPr>
            <a:r>
              <a:rPr lang="en-US" sz="7772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2 </a:t>
            </a:r>
            <a:r>
              <a:rPr lang="en-US" sz="7772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Élèves</a:t>
            </a:r>
            <a:r>
              <a:rPr lang="en-US" sz="7772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</a:t>
            </a:r>
            <a:r>
              <a:rPr lang="en-US" sz="7772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Exemplaires</a:t>
            </a:r>
            <a:endParaRPr lang="en-US" sz="7772" b="1" dirty="0">
              <a:solidFill>
                <a:srgbClr val="DDB057"/>
              </a:solidFill>
              <a:latin typeface="Noto Serif Display ExtraCondensed Bold"/>
              <a:ea typeface="Noto Serif Display ExtraCondensed Bold"/>
              <a:cs typeface="Noto Serif Display ExtraCondensed Bold"/>
              <a:sym typeface="Noto Serif Display ExtraCondense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E8D09D9-C0A6-60F8-4C09-781824BA2E80}"/>
              </a:ext>
            </a:extLst>
          </p:cNvPr>
          <p:cNvSpPr txBox="1"/>
          <p:nvPr/>
        </p:nvSpPr>
        <p:spPr>
          <a:xfrm>
            <a:off x="1339997" y="6722767"/>
            <a:ext cx="4405123" cy="498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052"/>
              </a:lnSpc>
            </a:pPr>
            <a:r>
              <a:rPr lang="en-US" sz="2894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	Kevin Rami Kamal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D0065DC-FA60-5E92-59D2-27D39332903C}"/>
              </a:ext>
            </a:extLst>
          </p:cNvPr>
          <p:cNvSpPr txBox="1"/>
          <p:nvPr/>
        </p:nvSpPr>
        <p:spPr>
          <a:xfrm>
            <a:off x="3797989" y="4874985"/>
            <a:ext cx="259338" cy="2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6"/>
              </a:lnSpc>
            </a:pPr>
            <a:r>
              <a:rPr lang="en-US" sz="1361" b="1">
                <a:solidFill>
                  <a:srgbClr val="DDB057"/>
                </a:solidFill>
                <a:latin typeface="Poppins Bold"/>
                <a:ea typeface="Poppins Bold"/>
                <a:cs typeface="Poppins Bold"/>
                <a:sym typeface="Poppins Bold"/>
              </a:rPr>
              <a:t>✦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7E6D497-F3E2-7F1A-CC1E-3238A91E2F8B}"/>
              </a:ext>
            </a:extLst>
          </p:cNvPr>
          <p:cNvSpPr txBox="1"/>
          <p:nvPr/>
        </p:nvSpPr>
        <p:spPr>
          <a:xfrm>
            <a:off x="9275386" y="4874985"/>
            <a:ext cx="259338" cy="2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6"/>
              </a:lnSpc>
            </a:pPr>
            <a:r>
              <a:rPr lang="en-US" sz="1361" b="1">
                <a:solidFill>
                  <a:srgbClr val="DDB057"/>
                </a:solidFill>
                <a:latin typeface="Poppins Bold"/>
                <a:ea typeface="Poppins Bold"/>
                <a:cs typeface="Poppins Bold"/>
                <a:sym typeface="Poppins Bold"/>
              </a:rPr>
              <a:t>✦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2C65259-5978-18D6-9C27-41D049FB9906}"/>
              </a:ext>
            </a:extLst>
          </p:cNvPr>
          <p:cNvSpPr txBox="1"/>
          <p:nvPr/>
        </p:nvSpPr>
        <p:spPr>
          <a:xfrm>
            <a:off x="14584018" y="4874985"/>
            <a:ext cx="259338" cy="2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6"/>
              </a:lnSpc>
            </a:pPr>
            <a:r>
              <a:rPr lang="en-US" sz="1361" b="1">
                <a:solidFill>
                  <a:srgbClr val="DDB057"/>
                </a:solidFill>
                <a:latin typeface="Poppins Bold"/>
                <a:ea typeface="Poppins Bold"/>
                <a:cs typeface="Poppins Bold"/>
                <a:sym typeface="Poppins Bold"/>
              </a:rPr>
              <a:t>✦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9EA8D3E-C596-0B43-DFB6-4671D109D7CC}"/>
              </a:ext>
            </a:extLst>
          </p:cNvPr>
          <p:cNvSpPr txBox="1"/>
          <p:nvPr/>
        </p:nvSpPr>
        <p:spPr>
          <a:xfrm>
            <a:off x="11582400" y="6673833"/>
            <a:ext cx="5562600" cy="498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052"/>
              </a:lnSpc>
            </a:pPr>
            <a:r>
              <a:rPr lang="en-US" sz="2894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Mohamed Omar Mohamed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A14D604-2790-3420-D725-462585279530}"/>
              </a:ext>
            </a:extLst>
          </p:cNvPr>
          <p:cNvSpPr txBox="1"/>
          <p:nvPr/>
        </p:nvSpPr>
        <p:spPr>
          <a:xfrm>
            <a:off x="3281612" y="1013811"/>
            <a:ext cx="2650180" cy="70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en-US" sz="3928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Rimberio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27F47A66-547B-AE39-7AE1-F466C18D1202}"/>
              </a:ext>
            </a:extLst>
          </p:cNvPr>
          <p:cNvSpPr/>
          <p:nvPr/>
        </p:nvSpPr>
        <p:spPr>
          <a:xfrm>
            <a:off x="2112627" y="980006"/>
            <a:ext cx="691313" cy="894928"/>
          </a:xfrm>
          <a:custGeom>
            <a:avLst/>
            <a:gdLst/>
            <a:ahLst/>
            <a:cxnLst/>
            <a:rect l="l" t="t" r="r" b="b"/>
            <a:pathLst>
              <a:path w="691313" h="894928">
                <a:moveTo>
                  <a:pt x="0" y="0"/>
                </a:moveTo>
                <a:lnTo>
                  <a:pt x="691313" y="0"/>
                </a:lnTo>
                <a:lnTo>
                  <a:pt x="691313" y="894927"/>
                </a:lnTo>
                <a:lnTo>
                  <a:pt x="0" y="894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41FB3A5-AF82-41F2-B74B-DD1E03E2E164}"/>
              </a:ext>
            </a:extLst>
          </p:cNvPr>
          <p:cNvSpPr/>
          <p:nvPr/>
        </p:nvSpPr>
        <p:spPr>
          <a:xfrm>
            <a:off x="1933152" y="909993"/>
            <a:ext cx="1050448" cy="1065093"/>
          </a:xfrm>
          <a:custGeom>
            <a:avLst/>
            <a:gdLst/>
            <a:ahLst/>
            <a:cxnLst/>
            <a:rect l="l" t="t" r="r" b="b"/>
            <a:pathLst>
              <a:path w="1050448" h="1065093">
                <a:moveTo>
                  <a:pt x="0" y="0"/>
                </a:moveTo>
                <a:lnTo>
                  <a:pt x="1050448" y="0"/>
                </a:lnTo>
                <a:lnTo>
                  <a:pt x="1050448" y="1065093"/>
                </a:lnTo>
                <a:lnTo>
                  <a:pt x="0" y="1065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32BB8B-53F8-4517-B8B7-7407A6628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70" y="3739541"/>
            <a:ext cx="2041776" cy="28575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386A8-EB5E-3660-1835-AD9EB95EE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484" y="3558944"/>
            <a:ext cx="2238429" cy="3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06185-B2BB-DF66-03F4-A103A38A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16807D-A2E0-046E-AB93-12D605CE430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28A80F-4755-1BF6-20F7-F673762530F2}"/>
              </a:ext>
            </a:extLst>
          </p:cNvPr>
          <p:cNvSpPr/>
          <p:nvPr/>
        </p:nvSpPr>
        <p:spPr>
          <a:xfrm rot="330440">
            <a:off x="-4644139" y="6986421"/>
            <a:ext cx="25920601" cy="7030963"/>
          </a:xfrm>
          <a:custGeom>
            <a:avLst/>
            <a:gdLst/>
            <a:ahLst/>
            <a:cxnLst/>
            <a:rect l="l" t="t" r="r" b="b"/>
            <a:pathLst>
              <a:path w="25920601" h="7030963">
                <a:moveTo>
                  <a:pt x="0" y="0"/>
                </a:moveTo>
                <a:lnTo>
                  <a:pt x="25920601" y="0"/>
                </a:lnTo>
                <a:lnTo>
                  <a:pt x="25920601" y="7030963"/>
                </a:lnTo>
                <a:lnTo>
                  <a:pt x="0" y="7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D41A2BA-4BD4-B163-F0D1-BA4F9A365A8D}"/>
              </a:ext>
            </a:extLst>
          </p:cNvPr>
          <p:cNvSpPr txBox="1"/>
          <p:nvPr/>
        </p:nvSpPr>
        <p:spPr>
          <a:xfrm>
            <a:off x="5029200" y="5146654"/>
            <a:ext cx="9332970" cy="692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9600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9600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9600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B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76B2606-56CA-FB9E-17CA-C3C20D3D69B7}"/>
              </a:ext>
            </a:extLst>
          </p:cNvPr>
          <p:cNvSpPr/>
          <p:nvPr/>
        </p:nvSpPr>
        <p:spPr>
          <a:xfrm>
            <a:off x="7874024" y="2074842"/>
            <a:ext cx="2074105" cy="1937458"/>
          </a:xfrm>
          <a:custGeom>
            <a:avLst/>
            <a:gdLst/>
            <a:ahLst/>
            <a:cxnLst/>
            <a:rect l="l" t="t" r="r" b="b"/>
            <a:pathLst>
              <a:path w="2074105" h="1937458">
                <a:moveTo>
                  <a:pt x="0" y="0"/>
                </a:moveTo>
                <a:lnTo>
                  <a:pt x="2074105" y="0"/>
                </a:lnTo>
                <a:lnTo>
                  <a:pt x="2074105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5666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E15B20A-27FC-B422-573C-5384CAA99D17}"/>
              </a:ext>
            </a:extLst>
          </p:cNvPr>
          <p:cNvSpPr/>
          <p:nvPr/>
        </p:nvSpPr>
        <p:spPr>
          <a:xfrm>
            <a:off x="1944631" y="929823"/>
            <a:ext cx="1028465" cy="1027977"/>
          </a:xfrm>
          <a:custGeom>
            <a:avLst/>
            <a:gdLst/>
            <a:ahLst/>
            <a:cxnLst/>
            <a:rect l="l" t="t" r="r" b="b"/>
            <a:pathLst>
              <a:path w="1028465" h="1027977">
                <a:moveTo>
                  <a:pt x="0" y="0"/>
                </a:moveTo>
                <a:lnTo>
                  <a:pt x="1028465" y="0"/>
                </a:lnTo>
                <a:lnTo>
                  <a:pt x="1028465" y="1027977"/>
                </a:lnTo>
                <a:lnTo>
                  <a:pt x="0" y="1027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9117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D4180-1D76-9495-DD29-C94F937E5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19246A-5A7C-8A89-A714-3F62BD9B674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74D836-123F-087B-F09D-ED9C95121D8F}"/>
              </a:ext>
            </a:extLst>
          </p:cNvPr>
          <p:cNvSpPr/>
          <p:nvPr/>
        </p:nvSpPr>
        <p:spPr>
          <a:xfrm rot="330440">
            <a:off x="-4675434" y="7032613"/>
            <a:ext cx="25920601" cy="7030963"/>
          </a:xfrm>
          <a:custGeom>
            <a:avLst/>
            <a:gdLst/>
            <a:ahLst/>
            <a:cxnLst/>
            <a:rect l="l" t="t" r="r" b="b"/>
            <a:pathLst>
              <a:path w="25920601" h="7030963">
                <a:moveTo>
                  <a:pt x="0" y="0"/>
                </a:moveTo>
                <a:lnTo>
                  <a:pt x="25920601" y="0"/>
                </a:lnTo>
                <a:lnTo>
                  <a:pt x="25920601" y="7030963"/>
                </a:lnTo>
                <a:lnTo>
                  <a:pt x="0" y="7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337B940-856B-330A-7420-95E2742B3B3B}"/>
              </a:ext>
            </a:extLst>
          </p:cNvPr>
          <p:cNvSpPr txBox="1"/>
          <p:nvPr/>
        </p:nvSpPr>
        <p:spPr>
          <a:xfrm>
            <a:off x="1944631" y="2112942"/>
            <a:ext cx="5739780" cy="10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Français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B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26D3209-0BA5-12D2-4DF6-4B8A56E0EFDA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22AF87C-3CDC-10CD-DDE1-AB39533CB200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Bigad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Ahmed Fathi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DD036F4-7EEA-6245-D8ED-7EEBB15558C5}"/>
              </a:ext>
            </a:extLst>
          </p:cNvPr>
          <p:cNvSpPr txBox="1"/>
          <p:nvPr/>
        </p:nvSpPr>
        <p:spPr>
          <a:xfrm>
            <a:off x="11820261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Kevin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Maïkel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Wagih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25C05BA-CDF3-1591-29E5-2126E1CC118A}"/>
              </a:ext>
            </a:extLst>
          </p:cNvPr>
          <p:cNvSpPr txBox="1"/>
          <p:nvPr/>
        </p:nvSpPr>
        <p:spPr>
          <a:xfrm>
            <a:off x="2536712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1er • 100%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FD86C4EA-CF9F-63A5-67A3-88D44A5DD91A}"/>
              </a:ext>
            </a:extLst>
          </p:cNvPr>
          <p:cNvSpPr txBox="1"/>
          <p:nvPr/>
        </p:nvSpPr>
        <p:spPr>
          <a:xfrm>
            <a:off x="6989315" y="8089402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2ème • 98.5%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BC6B567-B1D3-F4F3-6482-07355B561403}"/>
              </a:ext>
            </a:extLst>
          </p:cNvPr>
          <p:cNvSpPr txBox="1"/>
          <p:nvPr/>
        </p:nvSpPr>
        <p:spPr>
          <a:xfrm>
            <a:off x="11908978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3ème • 97.5%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8CF3AF5-1A49-FB1E-30FA-CFC056C8B1C8}"/>
              </a:ext>
            </a:extLst>
          </p:cNvPr>
          <p:cNvSpPr/>
          <p:nvPr/>
        </p:nvSpPr>
        <p:spPr>
          <a:xfrm>
            <a:off x="7874023" y="1554034"/>
            <a:ext cx="2074105" cy="1937458"/>
          </a:xfrm>
          <a:custGeom>
            <a:avLst/>
            <a:gdLst/>
            <a:ahLst/>
            <a:cxnLst/>
            <a:rect l="l" t="t" r="r" b="b"/>
            <a:pathLst>
              <a:path w="2074105" h="1937458">
                <a:moveTo>
                  <a:pt x="0" y="0"/>
                </a:moveTo>
                <a:lnTo>
                  <a:pt x="2074105" y="0"/>
                </a:lnTo>
                <a:lnTo>
                  <a:pt x="2074105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5666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DD730CA-9D73-5F8B-7D12-1C332C05D9EB}"/>
              </a:ext>
            </a:extLst>
          </p:cNvPr>
          <p:cNvSpPr/>
          <p:nvPr/>
        </p:nvSpPr>
        <p:spPr>
          <a:xfrm>
            <a:off x="1944631" y="929823"/>
            <a:ext cx="1028465" cy="1027977"/>
          </a:xfrm>
          <a:custGeom>
            <a:avLst/>
            <a:gdLst/>
            <a:ahLst/>
            <a:cxnLst/>
            <a:rect l="l" t="t" r="r" b="b"/>
            <a:pathLst>
              <a:path w="1028465" h="1027977">
                <a:moveTo>
                  <a:pt x="0" y="0"/>
                </a:moveTo>
                <a:lnTo>
                  <a:pt x="1028465" y="0"/>
                </a:lnTo>
                <a:lnTo>
                  <a:pt x="1028465" y="1027977"/>
                </a:lnTo>
                <a:lnTo>
                  <a:pt x="0" y="1027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5BF01E-D97C-D037-0FA7-92CC9CEBB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93" y="3802075"/>
            <a:ext cx="2385507" cy="3338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2ED08B-9286-34C5-405B-327D1116B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95" y="3740090"/>
            <a:ext cx="2415609" cy="338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2FA941-39C1-1AD1-712C-0BB9E65D44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47" y="3697912"/>
            <a:ext cx="2415609" cy="33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EF5E9-DF0E-7FB3-8061-97C3237E0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DB1CA9-AAF4-6389-4E78-3108FD8C1E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FC49945-561F-C97A-7B1F-080018B66868}"/>
              </a:ext>
            </a:extLst>
          </p:cNvPr>
          <p:cNvSpPr/>
          <p:nvPr/>
        </p:nvSpPr>
        <p:spPr>
          <a:xfrm rot="330440">
            <a:off x="-5086278" y="7020116"/>
            <a:ext cx="25920601" cy="7030963"/>
          </a:xfrm>
          <a:custGeom>
            <a:avLst/>
            <a:gdLst/>
            <a:ahLst/>
            <a:cxnLst/>
            <a:rect l="l" t="t" r="r" b="b"/>
            <a:pathLst>
              <a:path w="25920601" h="7030963">
                <a:moveTo>
                  <a:pt x="0" y="0"/>
                </a:moveTo>
                <a:lnTo>
                  <a:pt x="25920601" y="0"/>
                </a:lnTo>
                <a:lnTo>
                  <a:pt x="25920601" y="7030963"/>
                </a:lnTo>
                <a:lnTo>
                  <a:pt x="0" y="7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329687C-FD6A-15C5-E5D5-543499538598}"/>
              </a:ext>
            </a:extLst>
          </p:cNvPr>
          <p:cNvSpPr txBox="1"/>
          <p:nvPr/>
        </p:nvSpPr>
        <p:spPr>
          <a:xfrm>
            <a:off x="1687746" y="2118881"/>
            <a:ext cx="620876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Français</a:t>
            </a:r>
            <a:r>
              <a:rPr lang="en-US" sz="3600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600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Élevé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B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A3C17B4-2ADE-4DFE-CBF4-C36756511F13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E571E79-1050-EB69-F611-C4A5BEA9D6CF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Bigad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Ahmed Fathi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10ECE9F-3BAF-AFC4-BC2A-D1E69D95FDF6}"/>
              </a:ext>
            </a:extLst>
          </p:cNvPr>
          <p:cNvSpPr txBox="1"/>
          <p:nvPr/>
        </p:nvSpPr>
        <p:spPr>
          <a:xfrm>
            <a:off x="11820261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Marcos Mina Mounir 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9B1FBBC-E00E-B9EA-771C-478AF048056E}"/>
              </a:ext>
            </a:extLst>
          </p:cNvPr>
          <p:cNvSpPr txBox="1"/>
          <p:nvPr/>
        </p:nvSpPr>
        <p:spPr>
          <a:xfrm>
            <a:off x="2536712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1er • 98%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2652297-4351-F72A-ABF5-B9FF41045F8C}"/>
              </a:ext>
            </a:extLst>
          </p:cNvPr>
          <p:cNvSpPr txBox="1"/>
          <p:nvPr/>
        </p:nvSpPr>
        <p:spPr>
          <a:xfrm>
            <a:off x="6989315" y="8089402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2ème • 95.5%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2FDE3D96-AC9D-387E-544A-718250C2FAEB}"/>
              </a:ext>
            </a:extLst>
          </p:cNvPr>
          <p:cNvSpPr txBox="1"/>
          <p:nvPr/>
        </p:nvSpPr>
        <p:spPr>
          <a:xfrm>
            <a:off x="11908978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3ème • 96.8%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A49B7E9-18E9-A00C-D14D-5A972F742BFF}"/>
              </a:ext>
            </a:extLst>
          </p:cNvPr>
          <p:cNvSpPr/>
          <p:nvPr/>
        </p:nvSpPr>
        <p:spPr>
          <a:xfrm>
            <a:off x="7874023" y="1554034"/>
            <a:ext cx="2074105" cy="1937458"/>
          </a:xfrm>
          <a:custGeom>
            <a:avLst/>
            <a:gdLst/>
            <a:ahLst/>
            <a:cxnLst/>
            <a:rect l="l" t="t" r="r" b="b"/>
            <a:pathLst>
              <a:path w="2074105" h="1937458">
                <a:moveTo>
                  <a:pt x="0" y="0"/>
                </a:moveTo>
                <a:lnTo>
                  <a:pt x="2074105" y="0"/>
                </a:lnTo>
                <a:lnTo>
                  <a:pt x="2074105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5666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B4C6052-C279-A26F-905F-AC853D81BA36}"/>
              </a:ext>
            </a:extLst>
          </p:cNvPr>
          <p:cNvSpPr/>
          <p:nvPr/>
        </p:nvSpPr>
        <p:spPr>
          <a:xfrm>
            <a:off x="1944631" y="929823"/>
            <a:ext cx="1028465" cy="1027977"/>
          </a:xfrm>
          <a:custGeom>
            <a:avLst/>
            <a:gdLst/>
            <a:ahLst/>
            <a:cxnLst/>
            <a:rect l="l" t="t" r="r" b="b"/>
            <a:pathLst>
              <a:path w="1028465" h="1027977">
                <a:moveTo>
                  <a:pt x="0" y="0"/>
                </a:moveTo>
                <a:lnTo>
                  <a:pt x="1028465" y="0"/>
                </a:lnTo>
                <a:lnTo>
                  <a:pt x="1028465" y="1027977"/>
                </a:lnTo>
                <a:lnTo>
                  <a:pt x="0" y="1027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CB30E2-3D03-BAFC-A81E-D9A2BDA19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93" y="3802075"/>
            <a:ext cx="2385507" cy="3338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B14DE-3BC8-40E4-B963-F63F0A6B1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95" y="3740090"/>
            <a:ext cx="2415609" cy="3380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CA6811-FCB7-7E23-A728-1D0504D1A9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47" y="3697910"/>
            <a:ext cx="2415610" cy="33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40FA5-9871-A9B7-BA10-DC4EFF4AE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012A5-0913-118F-51CD-9D0BA969559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9F958C-C838-BA88-AEDA-677DF11303DC}"/>
              </a:ext>
            </a:extLst>
          </p:cNvPr>
          <p:cNvSpPr/>
          <p:nvPr/>
        </p:nvSpPr>
        <p:spPr>
          <a:xfrm rot="330440">
            <a:off x="-217794" y="1085542"/>
            <a:ext cx="25953374" cy="14177031"/>
          </a:xfrm>
          <a:custGeom>
            <a:avLst/>
            <a:gdLst/>
            <a:ahLst/>
            <a:cxnLst/>
            <a:rect l="l" t="t" r="r" b="b"/>
            <a:pathLst>
              <a:path w="25953374" h="14177031">
                <a:moveTo>
                  <a:pt x="0" y="0"/>
                </a:moveTo>
                <a:lnTo>
                  <a:pt x="25953374" y="0"/>
                </a:lnTo>
                <a:lnTo>
                  <a:pt x="25953374" y="14177031"/>
                </a:lnTo>
                <a:lnTo>
                  <a:pt x="0" y="14177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6FEC583-6665-7238-EE72-A010F1C25B69}"/>
              </a:ext>
            </a:extLst>
          </p:cNvPr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104DA68-906E-07B3-1958-1466FF8DC6C8}"/>
              </a:ext>
            </a:extLst>
          </p:cNvPr>
          <p:cNvSpPr txBox="1"/>
          <p:nvPr/>
        </p:nvSpPr>
        <p:spPr>
          <a:xfrm>
            <a:off x="1944631" y="2112942"/>
            <a:ext cx="5739780" cy="10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Arabe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B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A109C3E-EEE1-5F32-4A09-F865E52540F1}"/>
              </a:ext>
            </a:extLst>
          </p:cNvPr>
          <p:cNvSpPr txBox="1"/>
          <p:nvPr/>
        </p:nvSpPr>
        <p:spPr>
          <a:xfrm>
            <a:off x="2690811" y="7490180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Bigad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ahmed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fathi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A1ACFBAD-B8B3-A466-1143-9FCEF1DB06DF}"/>
              </a:ext>
            </a:extLst>
          </p:cNvPr>
          <p:cNvSpPr txBox="1"/>
          <p:nvPr/>
        </p:nvSpPr>
        <p:spPr>
          <a:xfrm>
            <a:off x="7012275" y="7490180"/>
            <a:ext cx="38317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1980"/>
              </a:lnSpc>
            </a:pP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A25A48A-A4E4-18FD-4005-4DF4382A9482}"/>
              </a:ext>
            </a:extLst>
          </p:cNvPr>
          <p:cNvSpPr txBox="1"/>
          <p:nvPr/>
        </p:nvSpPr>
        <p:spPr>
          <a:xfrm>
            <a:off x="11765407" y="7467547"/>
            <a:ext cx="38317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Omar Ali Saleh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1980"/>
              </a:lnSpc>
            </a:pP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295E14F-6B1B-6879-CBFE-A4A5F2ED2A09}"/>
              </a:ext>
            </a:extLst>
          </p:cNvPr>
          <p:cNvSpPr txBox="1"/>
          <p:nvPr/>
        </p:nvSpPr>
        <p:spPr>
          <a:xfrm>
            <a:off x="2536712" y="810541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Arabe 99.9%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618D347-ACAE-3C43-9209-3C5E270908A9}"/>
              </a:ext>
            </a:extLst>
          </p:cNvPr>
          <p:cNvSpPr txBox="1"/>
          <p:nvPr/>
        </p:nvSpPr>
        <p:spPr>
          <a:xfrm>
            <a:off x="7012275" y="8132904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Arabe · 98.5%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7EDE32A-B60A-4DE4-521D-A875C6A5CCEB}"/>
              </a:ext>
            </a:extLst>
          </p:cNvPr>
          <p:cNvSpPr txBox="1"/>
          <p:nvPr/>
        </p:nvSpPr>
        <p:spPr>
          <a:xfrm>
            <a:off x="11919506" y="8107659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Arabe · 97.8%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307E8AD-B08C-AD19-1CD9-1F35A7686077}"/>
              </a:ext>
            </a:extLst>
          </p:cNvPr>
          <p:cNvSpPr/>
          <p:nvPr/>
        </p:nvSpPr>
        <p:spPr>
          <a:xfrm>
            <a:off x="7948357" y="1820343"/>
            <a:ext cx="1923901" cy="2146612"/>
          </a:xfrm>
          <a:custGeom>
            <a:avLst/>
            <a:gdLst/>
            <a:ahLst/>
            <a:cxnLst/>
            <a:rect l="l" t="t" r="r" b="b"/>
            <a:pathLst>
              <a:path w="1923901" h="2146612">
                <a:moveTo>
                  <a:pt x="0" y="0"/>
                </a:moveTo>
                <a:lnTo>
                  <a:pt x="1923901" y="0"/>
                </a:lnTo>
                <a:lnTo>
                  <a:pt x="1923901" y="2146612"/>
                </a:lnTo>
                <a:lnTo>
                  <a:pt x="0" y="2146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018A261C-8516-5C4F-10F9-97E3F2F0381D}"/>
              </a:ext>
            </a:extLst>
          </p:cNvPr>
          <p:cNvSpPr/>
          <p:nvPr/>
        </p:nvSpPr>
        <p:spPr>
          <a:xfrm>
            <a:off x="2116155" y="1012499"/>
            <a:ext cx="691313" cy="815709"/>
          </a:xfrm>
          <a:custGeom>
            <a:avLst/>
            <a:gdLst/>
            <a:ahLst/>
            <a:cxnLst/>
            <a:rect l="l" t="t" r="r" b="b"/>
            <a:pathLst>
              <a:path w="691313" h="815709">
                <a:moveTo>
                  <a:pt x="0" y="0"/>
                </a:moveTo>
                <a:lnTo>
                  <a:pt x="691313" y="0"/>
                </a:lnTo>
                <a:lnTo>
                  <a:pt x="691313" y="815709"/>
                </a:lnTo>
                <a:lnTo>
                  <a:pt x="0" y="815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F3BF2ED-EB15-5528-8625-9553E7AB2495}"/>
              </a:ext>
            </a:extLst>
          </p:cNvPr>
          <p:cNvSpPr/>
          <p:nvPr/>
        </p:nvSpPr>
        <p:spPr>
          <a:xfrm>
            <a:off x="1910435" y="894450"/>
            <a:ext cx="1096385" cy="1100512"/>
          </a:xfrm>
          <a:custGeom>
            <a:avLst/>
            <a:gdLst/>
            <a:ahLst/>
            <a:cxnLst/>
            <a:rect l="l" t="t" r="r" b="b"/>
            <a:pathLst>
              <a:path w="1096385" h="1100512">
                <a:moveTo>
                  <a:pt x="0" y="0"/>
                </a:moveTo>
                <a:lnTo>
                  <a:pt x="1096385" y="0"/>
                </a:lnTo>
                <a:lnTo>
                  <a:pt x="1096385" y="1100512"/>
                </a:lnTo>
                <a:lnTo>
                  <a:pt x="0" y="1100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970684-F551-DB9B-4252-4A474C41A0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97" y="3882387"/>
            <a:ext cx="2415609" cy="3380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73623-2B0A-3A03-2E15-2EFC497A58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22" y="4009839"/>
            <a:ext cx="2385507" cy="33386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104ABA-46D3-B879-E079-4C7A2F8895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994583"/>
            <a:ext cx="2385506" cy="33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D004-1B3E-286E-997C-EBA23E49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5C1EBF-569D-D057-D0F5-87D9216F4EE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CA2CBEE-BF9A-5CEB-3360-E833ECE36B60}"/>
              </a:ext>
            </a:extLst>
          </p:cNvPr>
          <p:cNvSpPr/>
          <p:nvPr/>
        </p:nvSpPr>
        <p:spPr>
          <a:xfrm rot="330440">
            <a:off x="-4293617" y="2934022"/>
            <a:ext cx="24582231" cy="12229660"/>
          </a:xfrm>
          <a:custGeom>
            <a:avLst/>
            <a:gdLst/>
            <a:ahLst/>
            <a:cxnLst/>
            <a:rect l="l" t="t" r="r" b="b"/>
            <a:pathLst>
              <a:path w="24582231" h="12229660">
                <a:moveTo>
                  <a:pt x="0" y="0"/>
                </a:moveTo>
                <a:lnTo>
                  <a:pt x="24582231" y="0"/>
                </a:lnTo>
                <a:lnTo>
                  <a:pt x="24582231" y="12229660"/>
                </a:lnTo>
                <a:lnTo>
                  <a:pt x="0" y="12229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A984E35-0C5C-A21B-D235-1F53B678D8E3}"/>
              </a:ext>
            </a:extLst>
          </p:cNvPr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A9EB251-C26B-EFF3-398B-BF3558DEE3F4}"/>
              </a:ext>
            </a:extLst>
          </p:cNvPr>
          <p:cNvSpPr txBox="1"/>
          <p:nvPr/>
        </p:nvSpPr>
        <p:spPr>
          <a:xfrm>
            <a:off x="1944631" y="2112942"/>
            <a:ext cx="5739780" cy="10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en Mathématiques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14FB7D4-1333-656B-21AB-6FA812BD4E55}"/>
              </a:ext>
            </a:extLst>
          </p:cNvPr>
          <p:cNvSpPr/>
          <p:nvPr/>
        </p:nvSpPr>
        <p:spPr>
          <a:xfrm>
            <a:off x="7992527" y="2208836"/>
            <a:ext cx="1838163" cy="1937458"/>
          </a:xfrm>
          <a:custGeom>
            <a:avLst/>
            <a:gdLst/>
            <a:ahLst/>
            <a:cxnLst/>
            <a:rect l="l" t="t" r="r" b="b"/>
            <a:pathLst>
              <a:path w="1838163" h="1937458">
                <a:moveTo>
                  <a:pt x="0" y="0"/>
                </a:moveTo>
                <a:lnTo>
                  <a:pt x="1838163" y="0"/>
                </a:lnTo>
                <a:lnTo>
                  <a:pt x="1838163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9690518-06E8-8054-56FF-936581B59633}"/>
              </a:ext>
            </a:extLst>
          </p:cNvPr>
          <p:cNvSpPr/>
          <p:nvPr/>
        </p:nvSpPr>
        <p:spPr>
          <a:xfrm>
            <a:off x="2112287" y="954394"/>
            <a:ext cx="691313" cy="898356"/>
          </a:xfrm>
          <a:custGeom>
            <a:avLst/>
            <a:gdLst/>
            <a:ahLst/>
            <a:cxnLst/>
            <a:rect l="l" t="t" r="r" b="b"/>
            <a:pathLst>
              <a:path w="691313" h="898356">
                <a:moveTo>
                  <a:pt x="0" y="0"/>
                </a:moveTo>
                <a:lnTo>
                  <a:pt x="691314" y="0"/>
                </a:lnTo>
                <a:lnTo>
                  <a:pt x="691314" y="898356"/>
                </a:lnTo>
                <a:lnTo>
                  <a:pt x="0" y="898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CADF0E5-A601-F7EC-B8A0-234A872C635A}"/>
              </a:ext>
            </a:extLst>
          </p:cNvPr>
          <p:cNvSpPr/>
          <p:nvPr/>
        </p:nvSpPr>
        <p:spPr>
          <a:xfrm>
            <a:off x="1953592" y="932398"/>
            <a:ext cx="1010562" cy="1015640"/>
          </a:xfrm>
          <a:custGeom>
            <a:avLst/>
            <a:gdLst/>
            <a:ahLst/>
            <a:cxnLst/>
            <a:rect l="l" t="t" r="r" b="b"/>
            <a:pathLst>
              <a:path w="1010562" h="1015640">
                <a:moveTo>
                  <a:pt x="0" y="0"/>
                </a:moveTo>
                <a:lnTo>
                  <a:pt x="1010562" y="0"/>
                </a:lnTo>
                <a:lnTo>
                  <a:pt x="1010562" y="1015640"/>
                </a:lnTo>
                <a:lnTo>
                  <a:pt x="0" y="1015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F841DF2E-7C8F-56E4-96A5-619594B549AD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015043BE-84FB-CD6D-368E-B516F3FE8613}"/>
              </a:ext>
            </a:extLst>
          </p:cNvPr>
          <p:cNvSpPr txBox="1"/>
          <p:nvPr/>
        </p:nvSpPr>
        <p:spPr>
          <a:xfrm>
            <a:off x="2536712" y="8032251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 err="1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Mathématiques</a:t>
            </a: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 100%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F3512C4C-ECF5-9FEE-5AA6-58EFBC7E965D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Marcos Mina Mounir 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E327FA7C-8802-B6DD-5EFA-EFA4B833BB55}"/>
              </a:ext>
            </a:extLst>
          </p:cNvPr>
          <p:cNvSpPr txBox="1"/>
          <p:nvPr/>
        </p:nvSpPr>
        <p:spPr>
          <a:xfrm>
            <a:off x="11988617" y="8034442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 err="1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Mathématiques</a:t>
            </a: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 99.1%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02245F97-E746-5F50-85F0-7C9BC0F6CC97}"/>
              </a:ext>
            </a:extLst>
          </p:cNvPr>
          <p:cNvSpPr txBox="1"/>
          <p:nvPr/>
        </p:nvSpPr>
        <p:spPr>
          <a:xfrm>
            <a:off x="7228109" y="8026847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 err="1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Mathématiques</a:t>
            </a: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 99.9%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456D5EED-E3A5-F106-98D4-12A507B9ED47}"/>
              </a:ext>
            </a:extLst>
          </p:cNvPr>
          <p:cNvSpPr txBox="1"/>
          <p:nvPr/>
        </p:nvSpPr>
        <p:spPr>
          <a:xfrm>
            <a:off x="11819457" y="7224349"/>
            <a:ext cx="38317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Bigad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Ahmed Fathi</a:t>
            </a:r>
          </a:p>
          <a:p>
            <a:pPr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1980"/>
              </a:lnSpc>
            </a:pP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0D2A7D-39FB-6D40-931F-960F2B3E8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93" y="4182828"/>
            <a:ext cx="2113453" cy="2957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9AF911-F115-2BCA-FDD8-F15A910F63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24" y="4182828"/>
            <a:ext cx="2254952" cy="3155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27B22D-3085-9CDE-FE95-069251EA96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100" y="4146294"/>
            <a:ext cx="2113454" cy="29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5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23A95-CF26-DEC5-8B3B-2DED06015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5384D7-3957-9587-99EF-A433A434DB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5F8D87-AD88-51AC-FB3F-49AD5802C4D0}"/>
              </a:ext>
            </a:extLst>
          </p:cNvPr>
          <p:cNvSpPr/>
          <p:nvPr/>
        </p:nvSpPr>
        <p:spPr>
          <a:xfrm rot="330440">
            <a:off x="-7638515" y="6817955"/>
            <a:ext cx="25920601" cy="7224915"/>
          </a:xfrm>
          <a:custGeom>
            <a:avLst/>
            <a:gdLst/>
            <a:ahLst/>
            <a:cxnLst/>
            <a:rect l="l" t="t" r="r" b="b"/>
            <a:pathLst>
              <a:path w="25920601" h="7224915">
                <a:moveTo>
                  <a:pt x="0" y="0"/>
                </a:moveTo>
                <a:lnTo>
                  <a:pt x="25920601" y="0"/>
                </a:lnTo>
                <a:lnTo>
                  <a:pt x="25920601" y="7224915"/>
                </a:lnTo>
                <a:lnTo>
                  <a:pt x="0" y="7224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99F4033-1B2C-9FBA-55E1-ABEE49475304}"/>
              </a:ext>
            </a:extLst>
          </p:cNvPr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448680C-95DF-5ED9-1236-B9073805D746}"/>
              </a:ext>
            </a:extLst>
          </p:cNvPr>
          <p:cNvSpPr txBox="1"/>
          <p:nvPr/>
        </p:nvSpPr>
        <p:spPr>
          <a:xfrm>
            <a:off x="1944631" y="2112942"/>
            <a:ext cx="5739780" cy="50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en Anglais…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781EA55-FC23-E914-AD3E-D524958F3A57}"/>
              </a:ext>
            </a:extLst>
          </p:cNvPr>
          <p:cNvSpPr txBox="1"/>
          <p:nvPr/>
        </p:nvSpPr>
        <p:spPr>
          <a:xfrm>
            <a:off x="2536713" y="806294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Anglais 99.5%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9458BE0-CE4B-43D3-ACAA-17BDB1021132}"/>
              </a:ext>
            </a:extLst>
          </p:cNvPr>
          <p:cNvSpPr txBox="1"/>
          <p:nvPr/>
        </p:nvSpPr>
        <p:spPr>
          <a:xfrm>
            <a:off x="6995184" y="8106714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Anglais 99.1%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A28DC4A-F139-240E-1524-47A12AE76067}"/>
              </a:ext>
            </a:extLst>
          </p:cNvPr>
          <p:cNvSpPr txBox="1"/>
          <p:nvPr/>
        </p:nvSpPr>
        <p:spPr>
          <a:xfrm>
            <a:off x="11883275" y="806294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Anglais 97.3%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31125B3-9C2F-0C3D-CE88-98FB28CCF2C1}"/>
              </a:ext>
            </a:extLst>
          </p:cNvPr>
          <p:cNvSpPr/>
          <p:nvPr/>
        </p:nvSpPr>
        <p:spPr>
          <a:xfrm>
            <a:off x="7898668" y="1982016"/>
            <a:ext cx="2024836" cy="1794511"/>
          </a:xfrm>
          <a:custGeom>
            <a:avLst/>
            <a:gdLst/>
            <a:ahLst/>
            <a:cxnLst/>
            <a:rect l="l" t="t" r="r" b="b"/>
            <a:pathLst>
              <a:path w="2024836" h="1794511">
                <a:moveTo>
                  <a:pt x="0" y="0"/>
                </a:moveTo>
                <a:lnTo>
                  <a:pt x="2024836" y="0"/>
                </a:lnTo>
                <a:lnTo>
                  <a:pt x="2024836" y="1794511"/>
                </a:lnTo>
                <a:lnTo>
                  <a:pt x="0" y="1794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E4821EA-D6E6-1F8E-D08E-E5C5C312680E}"/>
              </a:ext>
            </a:extLst>
          </p:cNvPr>
          <p:cNvSpPr/>
          <p:nvPr/>
        </p:nvSpPr>
        <p:spPr>
          <a:xfrm>
            <a:off x="2115493" y="999067"/>
            <a:ext cx="691313" cy="856116"/>
          </a:xfrm>
          <a:custGeom>
            <a:avLst/>
            <a:gdLst/>
            <a:ahLst/>
            <a:cxnLst/>
            <a:rect l="l" t="t" r="r" b="b"/>
            <a:pathLst>
              <a:path w="691313" h="856116">
                <a:moveTo>
                  <a:pt x="0" y="0"/>
                </a:moveTo>
                <a:lnTo>
                  <a:pt x="691313" y="0"/>
                </a:lnTo>
                <a:lnTo>
                  <a:pt x="691313" y="856115"/>
                </a:lnTo>
                <a:lnTo>
                  <a:pt x="0" y="856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D6C3E97C-935B-1A85-C194-62ECD79A9732}"/>
              </a:ext>
            </a:extLst>
          </p:cNvPr>
          <p:cNvSpPr/>
          <p:nvPr/>
        </p:nvSpPr>
        <p:spPr>
          <a:xfrm>
            <a:off x="1909165" y="896281"/>
            <a:ext cx="1098316" cy="1102451"/>
          </a:xfrm>
          <a:custGeom>
            <a:avLst/>
            <a:gdLst/>
            <a:ahLst/>
            <a:cxnLst/>
            <a:rect l="l" t="t" r="r" b="b"/>
            <a:pathLst>
              <a:path w="1098316" h="1102451">
                <a:moveTo>
                  <a:pt x="0" y="0"/>
                </a:moveTo>
                <a:lnTo>
                  <a:pt x="1098316" y="0"/>
                </a:lnTo>
                <a:lnTo>
                  <a:pt x="1098316" y="1102450"/>
                </a:lnTo>
                <a:lnTo>
                  <a:pt x="0" y="1102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4ADD0175-F9DF-6A0F-BF7B-EDA009A25EED}"/>
              </a:ext>
            </a:extLst>
          </p:cNvPr>
          <p:cNvSpPr txBox="1"/>
          <p:nvPr/>
        </p:nvSpPr>
        <p:spPr>
          <a:xfrm>
            <a:off x="11820261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Bigad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Ahmed Fathi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1E006341-E712-134E-15E5-C60B289577FB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Marcos Mina Mounir 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12BC351F-FE9A-FF24-BB9B-09143290869D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C628E5-D5AA-C55C-50C8-8393C5C23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93" y="4182828"/>
            <a:ext cx="2113453" cy="2957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B17DA6-AF36-F092-FA0B-ADDCF18232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99" y="4090175"/>
            <a:ext cx="2254952" cy="3155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0619FF-DC72-8044-B461-0B7C052D04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100" y="4146294"/>
            <a:ext cx="2113454" cy="29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E361D-794C-ABD0-BC08-598791882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C59A69-B7F0-CF50-46BC-7B3537AD1AF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394F8BF-B22B-3F00-6F06-70C75E26194E}"/>
              </a:ext>
            </a:extLst>
          </p:cNvPr>
          <p:cNvSpPr/>
          <p:nvPr/>
        </p:nvSpPr>
        <p:spPr>
          <a:xfrm rot="330440">
            <a:off x="-6867663" y="-18031064"/>
            <a:ext cx="29656176" cy="61836282"/>
          </a:xfrm>
          <a:custGeom>
            <a:avLst/>
            <a:gdLst/>
            <a:ahLst/>
            <a:cxnLst/>
            <a:rect l="l" t="t" r="r" b="b"/>
            <a:pathLst>
              <a:path w="29656176" h="61836282">
                <a:moveTo>
                  <a:pt x="0" y="0"/>
                </a:moveTo>
                <a:lnTo>
                  <a:pt x="29656176" y="0"/>
                </a:lnTo>
                <a:lnTo>
                  <a:pt x="29656176" y="61836283"/>
                </a:lnTo>
                <a:lnTo>
                  <a:pt x="0" y="61836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07E591E-0241-8362-6016-10158E9269C1}"/>
              </a:ext>
            </a:extLst>
          </p:cNvPr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B8DDC05-D4EE-DF3E-5068-57CB623BFF56}"/>
              </a:ext>
            </a:extLst>
          </p:cNvPr>
          <p:cNvSpPr txBox="1"/>
          <p:nvPr/>
        </p:nvSpPr>
        <p:spPr>
          <a:xfrm>
            <a:off x="1944631" y="2112942"/>
            <a:ext cx="573978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Religion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B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7655FB2-0C9D-170B-EB0A-FB147D22C0B0}"/>
              </a:ext>
            </a:extLst>
          </p:cNvPr>
          <p:cNvSpPr txBox="1"/>
          <p:nvPr/>
        </p:nvSpPr>
        <p:spPr>
          <a:xfrm>
            <a:off x="10874953" y="2534142"/>
            <a:ext cx="5809143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79"/>
              </a:lnSpc>
            </a:pPr>
            <a:r>
              <a:rPr lang="en-US" sz="120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Félicitons nos élèves les plus méritants en Éducation Religieuse. Leur dévotion, leur sérieux et leur engagement sont une source de fierté pour toute l'école.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81A2868-17E3-3BC9-2401-8DD6A755FD38}"/>
              </a:ext>
            </a:extLst>
          </p:cNvPr>
          <p:cNvSpPr txBox="1"/>
          <p:nvPr/>
        </p:nvSpPr>
        <p:spPr>
          <a:xfrm>
            <a:off x="11929031" y="7773216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Daniel Mina Mikhail 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6B8DCEC-E460-98ED-75F0-60C7EE92553F}"/>
              </a:ext>
            </a:extLst>
          </p:cNvPr>
          <p:cNvSpPr txBox="1"/>
          <p:nvPr/>
        </p:nvSpPr>
        <p:spPr>
          <a:xfrm>
            <a:off x="2496631" y="850974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1er — 100%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E3E2A9B-4731-78B4-B64C-00DE4731DA66}"/>
              </a:ext>
            </a:extLst>
          </p:cNvPr>
          <p:cNvSpPr txBox="1"/>
          <p:nvPr/>
        </p:nvSpPr>
        <p:spPr>
          <a:xfrm>
            <a:off x="6909153" y="8380070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2ème — 100%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67857C3-4498-9F0A-2732-BDE614B91339}"/>
              </a:ext>
            </a:extLst>
          </p:cNvPr>
          <p:cNvSpPr txBox="1"/>
          <p:nvPr/>
        </p:nvSpPr>
        <p:spPr>
          <a:xfrm>
            <a:off x="11929031" y="8377655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3ème — 99,9%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07F0C80-9B13-3EE1-6C2E-6660B02A2C8B}"/>
              </a:ext>
            </a:extLst>
          </p:cNvPr>
          <p:cNvSpPr/>
          <p:nvPr/>
        </p:nvSpPr>
        <p:spPr>
          <a:xfrm>
            <a:off x="7870991" y="944345"/>
            <a:ext cx="2081838" cy="3628475"/>
          </a:xfrm>
          <a:custGeom>
            <a:avLst/>
            <a:gdLst/>
            <a:ahLst/>
            <a:cxnLst/>
            <a:rect l="l" t="t" r="r" b="b"/>
            <a:pathLst>
              <a:path w="2081838" h="3628475">
                <a:moveTo>
                  <a:pt x="0" y="0"/>
                </a:moveTo>
                <a:lnTo>
                  <a:pt x="2081837" y="0"/>
                </a:lnTo>
                <a:lnTo>
                  <a:pt x="2081837" y="3628475"/>
                </a:lnTo>
                <a:lnTo>
                  <a:pt x="0" y="3628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51C01C8-52D6-16C8-8E56-566EF75A969C}"/>
              </a:ext>
            </a:extLst>
          </p:cNvPr>
          <p:cNvSpPr/>
          <p:nvPr/>
        </p:nvSpPr>
        <p:spPr>
          <a:xfrm>
            <a:off x="2112997" y="973701"/>
            <a:ext cx="691313" cy="897182"/>
          </a:xfrm>
          <a:custGeom>
            <a:avLst/>
            <a:gdLst/>
            <a:ahLst/>
            <a:cxnLst/>
            <a:rect l="l" t="t" r="r" b="b"/>
            <a:pathLst>
              <a:path w="691313" h="897182">
                <a:moveTo>
                  <a:pt x="0" y="0"/>
                </a:moveTo>
                <a:lnTo>
                  <a:pt x="691314" y="0"/>
                </a:lnTo>
                <a:lnTo>
                  <a:pt x="691314" y="897183"/>
                </a:lnTo>
                <a:lnTo>
                  <a:pt x="0" y="897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866C529-71B4-A79A-1699-34EA2C420E58}"/>
              </a:ext>
            </a:extLst>
          </p:cNvPr>
          <p:cNvSpPr/>
          <p:nvPr/>
        </p:nvSpPr>
        <p:spPr>
          <a:xfrm>
            <a:off x="1923503" y="907225"/>
            <a:ext cx="1070057" cy="1066044"/>
          </a:xfrm>
          <a:custGeom>
            <a:avLst/>
            <a:gdLst/>
            <a:ahLst/>
            <a:cxnLst/>
            <a:rect l="l" t="t" r="r" b="b"/>
            <a:pathLst>
              <a:path w="1070057" h="1066044">
                <a:moveTo>
                  <a:pt x="0" y="0"/>
                </a:moveTo>
                <a:lnTo>
                  <a:pt x="1070057" y="0"/>
                </a:lnTo>
                <a:lnTo>
                  <a:pt x="1070057" y="1066044"/>
                </a:lnTo>
                <a:lnTo>
                  <a:pt x="0" y="10660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15E0C824-4586-2670-C03D-019FD7BD4FFF}"/>
              </a:ext>
            </a:extLst>
          </p:cNvPr>
          <p:cNvSpPr txBox="1"/>
          <p:nvPr/>
        </p:nvSpPr>
        <p:spPr>
          <a:xfrm>
            <a:off x="2468056" y="7838534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Kevin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Maïkel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Wagih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BD2043EA-6433-429C-AEC0-81628EE98A0B}"/>
              </a:ext>
            </a:extLst>
          </p:cNvPr>
          <p:cNvSpPr txBox="1"/>
          <p:nvPr/>
        </p:nvSpPr>
        <p:spPr>
          <a:xfrm>
            <a:off x="6995186" y="7773216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B68D75-47A8-0458-E30B-C1A625408C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12" y="4437575"/>
            <a:ext cx="2274135" cy="3182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78D159-CAF3-74D5-9A21-11A8B69094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317" y="4700049"/>
            <a:ext cx="2110414" cy="29536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E92FD6-A0C5-61F9-D6DF-17CD8B8590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15" y="4676238"/>
            <a:ext cx="2110414" cy="295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6F397-3827-2069-F69B-966309C5E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ADD040-8447-15F4-F423-CD64B32BA3ED}"/>
              </a:ext>
            </a:extLst>
          </p:cNvPr>
          <p:cNvSpPr/>
          <p:nvPr/>
        </p:nvSpPr>
        <p:spPr>
          <a:xfrm>
            <a:off x="476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6B5282-4CE9-8AAB-2A7D-99C7823702F9}"/>
              </a:ext>
            </a:extLst>
          </p:cNvPr>
          <p:cNvSpPr/>
          <p:nvPr/>
        </p:nvSpPr>
        <p:spPr>
          <a:xfrm rot="330440" flipH="1">
            <a:off x="-1681945" y="7457910"/>
            <a:ext cx="23884980" cy="6657521"/>
          </a:xfrm>
          <a:custGeom>
            <a:avLst/>
            <a:gdLst/>
            <a:ahLst/>
            <a:cxnLst/>
            <a:rect l="l" t="t" r="r" b="b"/>
            <a:pathLst>
              <a:path w="23884980" h="6657521">
                <a:moveTo>
                  <a:pt x="23884980" y="0"/>
                </a:moveTo>
                <a:lnTo>
                  <a:pt x="0" y="0"/>
                </a:lnTo>
                <a:lnTo>
                  <a:pt x="0" y="6657521"/>
                </a:lnTo>
                <a:lnTo>
                  <a:pt x="23884980" y="6657521"/>
                </a:lnTo>
                <a:lnTo>
                  <a:pt x="2388498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0B7EE4B-2C7C-F004-C854-A44894AD3C0C}"/>
              </a:ext>
            </a:extLst>
          </p:cNvPr>
          <p:cNvSpPr txBox="1"/>
          <p:nvPr/>
        </p:nvSpPr>
        <p:spPr>
          <a:xfrm>
            <a:off x="6553200" y="634728"/>
            <a:ext cx="6944004" cy="908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761"/>
              </a:lnSpc>
            </a:pPr>
            <a:r>
              <a:rPr lang="en-US" sz="4800" b="1" dirty="0">
                <a:solidFill>
                  <a:schemeClr val="bg1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5 Premiers de la Classe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3F3FE0A-535F-4FE7-DB14-D43810B5FF9E}"/>
              </a:ext>
            </a:extLst>
          </p:cNvPr>
          <p:cNvSpPr txBox="1"/>
          <p:nvPr/>
        </p:nvSpPr>
        <p:spPr>
          <a:xfrm>
            <a:off x="3281612" y="1051911"/>
            <a:ext cx="265018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57"/>
              </a:lnSpc>
            </a:pPr>
            <a:r>
              <a:rPr lang="en-US" sz="4000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3ème </a:t>
            </a:r>
            <a:r>
              <a:rPr lang="en-US" sz="4000" dirty="0" err="1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Primaire</a:t>
            </a:r>
            <a:r>
              <a:rPr lang="en-US" sz="4000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 B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CD5B379-7459-9713-F051-50F9A7A44976}"/>
              </a:ext>
            </a:extLst>
          </p:cNvPr>
          <p:cNvSpPr/>
          <p:nvPr/>
        </p:nvSpPr>
        <p:spPr>
          <a:xfrm>
            <a:off x="2216654" y="1121171"/>
            <a:ext cx="482528" cy="623906"/>
          </a:xfrm>
          <a:custGeom>
            <a:avLst/>
            <a:gdLst/>
            <a:ahLst/>
            <a:cxnLst/>
            <a:rect l="l" t="t" r="r" b="b"/>
            <a:pathLst>
              <a:path w="482528" h="623906">
                <a:moveTo>
                  <a:pt x="0" y="0"/>
                </a:moveTo>
                <a:lnTo>
                  <a:pt x="482528" y="0"/>
                </a:lnTo>
                <a:lnTo>
                  <a:pt x="482528" y="623906"/>
                </a:lnTo>
                <a:lnTo>
                  <a:pt x="0" y="623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D849B7E-3DA6-C025-7A2E-CE75BC1C0924}"/>
              </a:ext>
            </a:extLst>
          </p:cNvPr>
          <p:cNvSpPr/>
          <p:nvPr/>
        </p:nvSpPr>
        <p:spPr>
          <a:xfrm>
            <a:off x="1959923" y="968480"/>
            <a:ext cx="996003" cy="956163"/>
          </a:xfrm>
          <a:custGeom>
            <a:avLst/>
            <a:gdLst/>
            <a:ahLst/>
            <a:cxnLst/>
            <a:rect l="l" t="t" r="r" b="b"/>
            <a:pathLst>
              <a:path w="996003" h="956163">
                <a:moveTo>
                  <a:pt x="0" y="0"/>
                </a:moveTo>
                <a:lnTo>
                  <a:pt x="996003" y="0"/>
                </a:lnTo>
                <a:lnTo>
                  <a:pt x="996003" y="956164"/>
                </a:lnTo>
                <a:lnTo>
                  <a:pt x="0" y="95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10111-048A-8E89-4174-764E56FDF363}"/>
              </a:ext>
            </a:extLst>
          </p:cNvPr>
          <p:cNvSpPr txBox="1"/>
          <p:nvPr/>
        </p:nvSpPr>
        <p:spPr>
          <a:xfrm>
            <a:off x="5595355" y="7367450"/>
            <a:ext cx="5968501" cy="605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Kiros Mina Fouad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er-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99.2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F6F43-64CC-5537-1CE0-6C60F98800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53" y="3707752"/>
            <a:ext cx="2385507" cy="3338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D3E820-2AA6-5E6D-AB6B-1D46188E0D55}"/>
              </a:ext>
            </a:extLst>
          </p:cNvPr>
          <p:cNvSpPr txBox="1"/>
          <p:nvPr/>
        </p:nvSpPr>
        <p:spPr>
          <a:xfrm>
            <a:off x="11816083" y="4794280"/>
            <a:ext cx="2557110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Bigad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Ahmed Fathi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98.06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36DBA9-04D8-6E74-E919-D8D66F90CD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911" y="1684618"/>
            <a:ext cx="2113454" cy="29578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AD939C-C07E-2731-2631-64E77AFCA3F9}"/>
              </a:ext>
            </a:extLst>
          </p:cNvPr>
          <p:cNvSpPr txBox="1"/>
          <p:nvPr/>
        </p:nvSpPr>
        <p:spPr>
          <a:xfrm>
            <a:off x="11824837" y="8602382"/>
            <a:ext cx="2600392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Marcos Mina Mounir 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96.16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A166D9-D7EA-29AC-4BE6-0458BC34C0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435" y="5551868"/>
            <a:ext cx="2113454" cy="29578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474813-FC94-BE45-B2F3-7FF9414B9196}"/>
              </a:ext>
            </a:extLst>
          </p:cNvPr>
          <p:cNvSpPr txBox="1"/>
          <p:nvPr/>
        </p:nvSpPr>
        <p:spPr>
          <a:xfrm>
            <a:off x="2457918" y="8693663"/>
            <a:ext cx="2600392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Omar Ali Saleh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94.68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9B3E016-5207-4BB9-D172-98415565AA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3" y="5668575"/>
            <a:ext cx="1884510" cy="26374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3FD4B79-1521-AD67-DF83-D59F8E5876F5}"/>
              </a:ext>
            </a:extLst>
          </p:cNvPr>
          <p:cNvSpPr txBox="1"/>
          <p:nvPr/>
        </p:nvSpPr>
        <p:spPr>
          <a:xfrm>
            <a:off x="2559382" y="4733780"/>
            <a:ext cx="2561920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Kevin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Maïkel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Wagih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95.48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93145-D1F1-F9AD-C952-D0968D9191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24" y="2033689"/>
            <a:ext cx="1793663" cy="25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2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23442" y="3162199"/>
            <a:ext cx="18288000" cy="9464040"/>
          </a:xfrm>
          <a:custGeom>
            <a:avLst/>
            <a:gdLst/>
            <a:ahLst/>
            <a:cxnLst/>
            <a:rect l="l" t="t" r="r" b="b"/>
            <a:pathLst>
              <a:path w="18288000" h="9464040">
                <a:moveTo>
                  <a:pt x="0" y="0"/>
                </a:moveTo>
                <a:lnTo>
                  <a:pt x="18288000" y="0"/>
                </a:lnTo>
                <a:lnTo>
                  <a:pt x="18288000" y="9464040"/>
                </a:lnTo>
                <a:lnTo>
                  <a:pt x="0" y="9464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81745" y="2256378"/>
            <a:ext cx="10724510" cy="132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81"/>
              </a:lnSpc>
            </a:pPr>
            <a:r>
              <a:rPr lang="en-US" sz="7772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2 </a:t>
            </a:r>
            <a:r>
              <a:rPr lang="en-US" sz="7772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Élèves</a:t>
            </a:r>
            <a:r>
              <a:rPr lang="en-US" sz="7772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</a:t>
            </a:r>
            <a:r>
              <a:rPr lang="en-US" sz="7772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Exemplaires</a:t>
            </a:r>
            <a:endParaRPr lang="en-US" sz="7772" b="1" dirty="0">
              <a:solidFill>
                <a:srgbClr val="DDB057"/>
              </a:solidFill>
              <a:latin typeface="Noto Serif Display ExtraCondensed Bold"/>
              <a:ea typeface="Noto Serif Display ExtraCondensed Bold"/>
              <a:cs typeface="Noto Serif Display ExtraCondensed Bold"/>
              <a:sym typeface="Noto Serif Display Extra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72696" y="6673833"/>
            <a:ext cx="4709923" cy="498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052"/>
              </a:lnSpc>
            </a:pPr>
            <a:r>
              <a:rPr lang="en-US" sz="2894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	Andrew Sobhi Aziz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97989" y="4874985"/>
            <a:ext cx="259338" cy="2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6"/>
              </a:lnSpc>
            </a:pPr>
            <a:r>
              <a:rPr lang="en-US" sz="1361" b="1">
                <a:solidFill>
                  <a:srgbClr val="DDB057"/>
                </a:solidFill>
                <a:latin typeface="Poppins Bold"/>
                <a:ea typeface="Poppins Bold"/>
                <a:cs typeface="Poppins Bold"/>
                <a:sym typeface="Poppins Bold"/>
              </a:rPr>
              <a:t>✦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75386" y="4874985"/>
            <a:ext cx="259338" cy="2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6"/>
              </a:lnSpc>
            </a:pPr>
            <a:r>
              <a:rPr lang="en-US" sz="1361" b="1">
                <a:solidFill>
                  <a:srgbClr val="DDB057"/>
                </a:solidFill>
                <a:latin typeface="Poppins Bold"/>
                <a:ea typeface="Poppins Bold"/>
                <a:cs typeface="Poppins Bold"/>
                <a:sym typeface="Poppins Bold"/>
              </a:rPr>
              <a:t>✦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84018" y="4874985"/>
            <a:ext cx="259338" cy="2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06"/>
              </a:lnSpc>
            </a:pPr>
            <a:r>
              <a:rPr lang="en-US" sz="1361" b="1">
                <a:solidFill>
                  <a:srgbClr val="DDB057"/>
                </a:solidFill>
                <a:latin typeface="Poppins Bold"/>
                <a:ea typeface="Poppins Bold"/>
                <a:cs typeface="Poppins Bold"/>
                <a:sym typeface="Poppins Bold"/>
              </a:rPr>
              <a:t>✦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68000" y="6673833"/>
            <a:ext cx="5334000" cy="498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052"/>
              </a:lnSpc>
            </a:pPr>
            <a:r>
              <a:rPr lang="en-US" sz="2894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	Seif Amir Abd </a:t>
            </a:r>
            <a:r>
              <a:rPr lang="en-US" sz="2894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Eltawab</a:t>
            </a:r>
            <a:endParaRPr lang="en-US" sz="2894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281612" y="1013811"/>
            <a:ext cx="2650180" cy="709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00"/>
              </a:lnSpc>
            </a:pPr>
            <a:r>
              <a:rPr lang="en-US" sz="3928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Rimberio</a:t>
            </a:r>
          </a:p>
        </p:txBody>
      </p:sp>
      <p:sp>
        <p:nvSpPr>
          <p:cNvPr id="21" name="Freeform 21"/>
          <p:cNvSpPr/>
          <p:nvPr/>
        </p:nvSpPr>
        <p:spPr>
          <a:xfrm>
            <a:off x="2112627" y="980006"/>
            <a:ext cx="691313" cy="894928"/>
          </a:xfrm>
          <a:custGeom>
            <a:avLst/>
            <a:gdLst/>
            <a:ahLst/>
            <a:cxnLst/>
            <a:rect l="l" t="t" r="r" b="b"/>
            <a:pathLst>
              <a:path w="691313" h="894928">
                <a:moveTo>
                  <a:pt x="0" y="0"/>
                </a:moveTo>
                <a:lnTo>
                  <a:pt x="691313" y="0"/>
                </a:lnTo>
                <a:lnTo>
                  <a:pt x="691313" y="894927"/>
                </a:lnTo>
                <a:lnTo>
                  <a:pt x="0" y="894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933152" y="909993"/>
            <a:ext cx="1050448" cy="1065093"/>
          </a:xfrm>
          <a:custGeom>
            <a:avLst/>
            <a:gdLst/>
            <a:ahLst/>
            <a:cxnLst/>
            <a:rect l="l" t="t" r="r" b="b"/>
            <a:pathLst>
              <a:path w="1050448" h="1065093">
                <a:moveTo>
                  <a:pt x="0" y="0"/>
                </a:moveTo>
                <a:lnTo>
                  <a:pt x="1050448" y="0"/>
                </a:lnTo>
                <a:lnTo>
                  <a:pt x="1050448" y="1065093"/>
                </a:lnTo>
                <a:lnTo>
                  <a:pt x="0" y="1065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43CA9B-B1DA-7EF7-7153-49EDEE0D9B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64" y="3556960"/>
            <a:ext cx="2262790" cy="31668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AAC8BA-3792-C45E-4E71-31EB9F15C0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89" y="3511541"/>
            <a:ext cx="2262791" cy="3166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782F4-C9D9-20BC-83B6-F92F73BF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955354-E4E8-D7B6-88B7-22929B855A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FB19D05-D6EC-E960-9D62-397D8265EB3D}"/>
              </a:ext>
            </a:extLst>
          </p:cNvPr>
          <p:cNvSpPr/>
          <p:nvPr/>
        </p:nvSpPr>
        <p:spPr>
          <a:xfrm rot="330440">
            <a:off x="-4644139" y="6986421"/>
            <a:ext cx="25920601" cy="7030963"/>
          </a:xfrm>
          <a:custGeom>
            <a:avLst/>
            <a:gdLst/>
            <a:ahLst/>
            <a:cxnLst/>
            <a:rect l="l" t="t" r="r" b="b"/>
            <a:pathLst>
              <a:path w="25920601" h="7030963">
                <a:moveTo>
                  <a:pt x="0" y="0"/>
                </a:moveTo>
                <a:lnTo>
                  <a:pt x="25920601" y="0"/>
                </a:lnTo>
                <a:lnTo>
                  <a:pt x="25920601" y="7030963"/>
                </a:lnTo>
                <a:lnTo>
                  <a:pt x="0" y="7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66F8E08-7B5B-0158-227C-93CECEB3D56B}"/>
              </a:ext>
            </a:extLst>
          </p:cNvPr>
          <p:cNvSpPr txBox="1"/>
          <p:nvPr/>
        </p:nvSpPr>
        <p:spPr>
          <a:xfrm>
            <a:off x="5029200" y="5146654"/>
            <a:ext cx="9332970" cy="692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9600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9600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9600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A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4D24A479-7257-CD87-1F1A-AACB07CA9FF0}"/>
              </a:ext>
            </a:extLst>
          </p:cNvPr>
          <p:cNvSpPr/>
          <p:nvPr/>
        </p:nvSpPr>
        <p:spPr>
          <a:xfrm>
            <a:off x="7874024" y="2074842"/>
            <a:ext cx="2074105" cy="1937458"/>
          </a:xfrm>
          <a:custGeom>
            <a:avLst/>
            <a:gdLst/>
            <a:ahLst/>
            <a:cxnLst/>
            <a:rect l="l" t="t" r="r" b="b"/>
            <a:pathLst>
              <a:path w="2074105" h="1937458">
                <a:moveTo>
                  <a:pt x="0" y="0"/>
                </a:moveTo>
                <a:lnTo>
                  <a:pt x="2074105" y="0"/>
                </a:lnTo>
                <a:lnTo>
                  <a:pt x="2074105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5666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2ACD7C97-5CE4-1C3E-4011-66C81D6688BF}"/>
              </a:ext>
            </a:extLst>
          </p:cNvPr>
          <p:cNvSpPr/>
          <p:nvPr/>
        </p:nvSpPr>
        <p:spPr>
          <a:xfrm>
            <a:off x="1944631" y="929823"/>
            <a:ext cx="1028465" cy="1027977"/>
          </a:xfrm>
          <a:custGeom>
            <a:avLst/>
            <a:gdLst/>
            <a:ahLst/>
            <a:cxnLst/>
            <a:rect l="l" t="t" r="r" b="b"/>
            <a:pathLst>
              <a:path w="1028465" h="1027977">
                <a:moveTo>
                  <a:pt x="0" y="0"/>
                </a:moveTo>
                <a:lnTo>
                  <a:pt x="1028465" y="0"/>
                </a:lnTo>
                <a:lnTo>
                  <a:pt x="1028465" y="1027977"/>
                </a:lnTo>
                <a:lnTo>
                  <a:pt x="0" y="1027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4494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921592" y="825158"/>
            <a:ext cx="23764955" cy="13308375"/>
          </a:xfrm>
          <a:custGeom>
            <a:avLst/>
            <a:gdLst/>
            <a:ahLst/>
            <a:cxnLst/>
            <a:rect l="l" t="t" r="r" b="b"/>
            <a:pathLst>
              <a:path w="23764955" h="13308375">
                <a:moveTo>
                  <a:pt x="0" y="0"/>
                </a:moveTo>
                <a:lnTo>
                  <a:pt x="23764955" y="0"/>
                </a:lnTo>
                <a:lnTo>
                  <a:pt x="23764955" y="13308375"/>
                </a:lnTo>
                <a:lnTo>
                  <a:pt x="0" y="13308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13073" y="1558450"/>
            <a:ext cx="8428261" cy="8428261"/>
          </a:xfrm>
          <a:custGeom>
            <a:avLst/>
            <a:gdLst/>
            <a:ahLst/>
            <a:cxnLst/>
            <a:rect l="l" t="t" r="r" b="b"/>
            <a:pathLst>
              <a:path w="8428261" h="8428261">
                <a:moveTo>
                  <a:pt x="0" y="0"/>
                </a:moveTo>
                <a:lnTo>
                  <a:pt x="8428261" y="0"/>
                </a:lnTo>
                <a:lnTo>
                  <a:pt x="8428261" y="8428260"/>
                </a:lnTo>
                <a:lnTo>
                  <a:pt x="0" y="8428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44631" y="3076417"/>
            <a:ext cx="8545480" cy="224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78"/>
              </a:lnSpc>
            </a:pPr>
            <a:r>
              <a:rPr lang="en-US" sz="8053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FÉLICITATIONS</a:t>
            </a:r>
          </a:p>
          <a:p>
            <a:pPr marL="0" lvl="0" indent="0" algn="l">
              <a:lnSpc>
                <a:spcPts val="8778"/>
              </a:lnSpc>
            </a:pPr>
            <a:r>
              <a:rPr lang="en-US" sz="8053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À TOUS NOS ÉLÈVES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81612" y="1051911"/>
            <a:ext cx="2650180" cy="96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57"/>
              </a:lnSpc>
            </a:pPr>
            <a:r>
              <a:rPr lang="en-US" sz="2684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44631" y="6120976"/>
            <a:ext cx="8545480" cy="110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25"/>
              </a:lnSpc>
            </a:pPr>
            <a:r>
              <a:rPr lang="en-US" sz="2089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Votre excellence et vos efforts sont une source de fierté.</a:t>
            </a:r>
          </a:p>
          <a:p>
            <a:pPr marL="0" lvl="0" indent="0" algn="just">
              <a:lnSpc>
                <a:spcPts val="2925"/>
              </a:lnSpc>
            </a:pPr>
            <a:r>
              <a:rPr lang="en-US" sz="2089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Nous célébrons chacun de vous pour votre mérite, votre dévouement et votre réussite exceptionnelle.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44631" y="8677388"/>
            <a:ext cx="7714801" cy="74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25"/>
              </a:lnSpc>
            </a:pPr>
            <a:r>
              <a:rPr lang="en-US" sz="2089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Classe 3ème Primaire A &amp; B — Cérémonie d'Excellence 2026</a:t>
            </a:r>
          </a:p>
        </p:txBody>
      </p:sp>
      <p:sp>
        <p:nvSpPr>
          <p:cNvPr id="9" name="Freeform 9"/>
          <p:cNvSpPr/>
          <p:nvPr/>
        </p:nvSpPr>
        <p:spPr>
          <a:xfrm>
            <a:off x="2119710" y="1008578"/>
            <a:ext cx="676641" cy="842298"/>
          </a:xfrm>
          <a:custGeom>
            <a:avLst/>
            <a:gdLst/>
            <a:ahLst/>
            <a:cxnLst/>
            <a:rect l="l" t="t" r="r" b="b"/>
            <a:pathLst>
              <a:path w="676641" h="842298">
                <a:moveTo>
                  <a:pt x="0" y="0"/>
                </a:moveTo>
                <a:lnTo>
                  <a:pt x="676642" y="0"/>
                </a:lnTo>
                <a:lnTo>
                  <a:pt x="676642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99610" y="881682"/>
            <a:ext cx="1120782" cy="1125001"/>
          </a:xfrm>
          <a:custGeom>
            <a:avLst/>
            <a:gdLst/>
            <a:ahLst/>
            <a:cxnLst/>
            <a:rect l="l" t="t" r="r" b="b"/>
            <a:pathLst>
              <a:path w="1120782" h="1125001">
                <a:moveTo>
                  <a:pt x="0" y="0"/>
                </a:moveTo>
                <a:lnTo>
                  <a:pt x="1120782" y="0"/>
                </a:lnTo>
                <a:lnTo>
                  <a:pt x="1120782" y="1125000"/>
                </a:lnTo>
                <a:lnTo>
                  <a:pt x="0" y="112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 rot="330440">
            <a:off x="-4675434" y="7032613"/>
            <a:ext cx="25920601" cy="7030963"/>
          </a:xfrm>
          <a:custGeom>
            <a:avLst/>
            <a:gdLst/>
            <a:ahLst/>
            <a:cxnLst/>
            <a:rect l="l" t="t" r="r" b="b"/>
            <a:pathLst>
              <a:path w="25920601" h="7030963">
                <a:moveTo>
                  <a:pt x="0" y="0"/>
                </a:moveTo>
                <a:lnTo>
                  <a:pt x="25920601" y="0"/>
                </a:lnTo>
                <a:lnTo>
                  <a:pt x="25920601" y="7030963"/>
                </a:lnTo>
                <a:lnTo>
                  <a:pt x="0" y="7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1944631" y="2112942"/>
            <a:ext cx="5739780" cy="10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Français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Adam Moutaz Bellah Mohamed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Marteros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Marsleno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Saed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20261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Maxime Wasfi Wagdi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36712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1er • 97.7%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89315" y="8089402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2ème • 97.4%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08978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3ème • 96.8%</a:t>
            </a:r>
          </a:p>
        </p:txBody>
      </p:sp>
      <p:sp>
        <p:nvSpPr>
          <p:cNvPr id="19" name="Freeform 19"/>
          <p:cNvSpPr/>
          <p:nvPr/>
        </p:nvSpPr>
        <p:spPr>
          <a:xfrm>
            <a:off x="7874023" y="1554034"/>
            <a:ext cx="2074105" cy="1937458"/>
          </a:xfrm>
          <a:custGeom>
            <a:avLst/>
            <a:gdLst/>
            <a:ahLst/>
            <a:cxnLst/>
            <a:rect l="l" t="t" r="r" b="b"/>
            <a:pathLst>
              <a:path w="2074105" h="1937458">
                <a:moveTo>
                  <a:pt x="0" y="0"/>
                </a:moveTo>
                <a:lnTo>
                  <a:pt x="2074105" y="0"/>
                </a:lnTo>
                <a:lnTo>
                  <a:pt x="2074105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566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44631" y="929823"/>
            <a:ext cx="1028465" cy="1027977"/>
          </a:xfrm>
          <a:custGeom>
            <a:avLst/>
            <a:gdLst/>
            <a:ahLst/>
            <a:cxnLst/>
            <a:rect l="l" t="t" r="r" b="b"/>
            <a:pathLst>
              <a:path w="1028465" h="1027977">
                <a:moveTo>
                  <a:pt x="0" y="0"/>
                </a:moveTo>
                <a:lnTo>
                  <a:pt x="1028465" y="0"/>
                </a:lnTo>
                <a:lnTo>
                  <a:pt x="1028465" y="1027977"/>
                </a:lnTo>
                <a:lnTo>
                  <a:pt x="0" y="1027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F71AB0-D416-7C54-59C8-02B17D343E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63985"/>
            <a:ext cx="2493153" cy="34892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0F718F-E3A0-154A-F2CE-BA927221E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976" y="3196866"/>
            <a:ext cx="2493153" cy="34892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D8FE25-0D80-8377-9616-2CEEA65BD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88" y="3577304"/>
            <a:ext cx="2493152" cy="3489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53D96-9B34-7553-C91D-9411EEA2D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59CFB7-B1A6-A175-7C1E-6D5B7BCF17C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99BB8D-C6F0-19E4-FE70-3262B6042334}"/>
              </a:ext>
            </a:extLst>
          </p:cNvPr>
          <p:cNvSpPr/>
          <p:nvPr/>
        </p:nvSpPr>
        <p:spPr>
          <a:xfrm rot="330440">
            <a:off x="-4675434" y="7032613"/>
            <a:ext cx="25920601" cy="7030963"/>
          </a:xfrm>
          <a:custGeom>
            <a:avLst/>
            <a:gdLst/>
            <a:ahLst/>
            <a:cxnLst/>
            <a:rect l="l" t="t" r="r" b="b"/>
            <a:pathLst>
              <a:path w="25920601" h="7030963">
                <a:moveTo>
                  <a:pt x="0" y="0"/>
                </a:moveTo>
                <a:lnTo>
                  <a:pt x="25920601" y="0"/>
                </a:lnTo>
                <a:lnTo>
                  <a:pt x="25920601" y="7030963"/>
                </a:lnTo>
                <a:lnTo>
                  <a:pt x="0" y="703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76CC74D-2754-08F0-FC50-4B97D5911B75}"/>
              </a:ext>
            </a:extLst>
          </p:cNvPr>
          <p:cNvSpPr txBox="1"/>
          <p:nvPr/>
        </p:nvSpPr>
        <p:spPr>
          <a:xfrm>
            <a:off x="1687746" y="2118881"/>
            <a:ext cx="620876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Français</a:t>
            </a:r>
            <a:r>
              <a:rPr lang="en-US" sz="3600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3600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Élevé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A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C49F484-B0CF-B1C4-F66C-D07804D5CD74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Maxime Wasfi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wagdi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6B1692B-788F-2B33-7E9F-451A8792279B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Marteros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Marsleno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Saed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3428D86-1B20-E97A-11DD-90EE897EAB19}"/>
              </a:ext>
            </a:extLst>
          </p:cNvPr>
          <p:cNvSpPr txBox="1"/>
          <p:nvPr/>
        </p:nvSpPr>
        <p:spPr>
          <a:xfrm>
            <a:off x="11820261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Adam Moutaz Bellah Mohamed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230A523-13EE-84FA-32D3-11D66ED502EC}"/>
              </a:ext>
            </a:extLst>
          </p:cNvPr>
          <p:cNvSpPr txBox="1"/>
          <p:nvPr/>
        </p:nvSpPr>
        <p:spPr>
          <a:xfrm>
            <a:off x="2536712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1er • 97.7%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EB27A661-EC88-E522-2DBB-51D6F2986A68}"/>
              </a:ext>
            </a:extLst>
          </p:cNvPr>
          <p:cNvSpPr txBox="1"/>
          <p:nvPr/>
        </p:nvSpPr>
        <p:spPr>
          <a:xfrm>
            <a:off x="6989315" y="8089402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2ème • 97.4%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DD474EC-AF57-93E8-336A-084440BA0AD4}"/>
              </a:ext>
            </a:extLst>
          </p:cNvPr>
          <p:cNvSpPr txBox="1"/>
          <p:nvPr/>
        </p:nvSpPr>
        <p:spPr>
          <a:xfrm>
            <a:off x="11908978" y="8111128"/>
            <a:ext cx="3831782" cy="27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4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3ème • 96.8%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6287F0D-924C-8D54-B1C6-E904DC612589}"/>
              </a:ext>
            </a:extLst>
          </p:cNvPr>
          <p:cNvSpPr/>
          <p:nvPr/>
        </p:nvSpPr>
        <p:spPr>
          <a:xfrm>
            <a:off x="7874023" y="1554034"/>
            <a:ext cx="2074105" cy="1937458"/>
          </a:xfrm>
          <a:custGeom>
            <a:avLst/>
            <a:gdLst/>
            <a:ahLst/>
            <a:cxnLst/>
            <a:rect l="l" t="t" r="r" b="b"/>
            <a:pathLst>
              <a:path w="2074105" h="1937458">
                <a:moveTo>
                  <a:pt x="0" y="0"/>
                </a:moveTo>
                <a:lnTo>
                  <a:pt x="2074105" y="0"/>
                </a:lnTo>
                <a:lnTo>
                  <a:pt x="2074105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5666"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901B0B8-C63F-6137-3F2B-9DA9F9401D3D}"/>
              </a:ext>
            </a:extLst>
          </p:cNvPr>
          <p:cNvSpPr/>
          <p:nvPr/>
        </p:nvSpPr>
        <p:spPr>
          <a:xfrm>
            <a:off x="1944631" y="929823"/>
            <a:ext cx="1028465" cy="1027977"/>
          </a:xfrm>
          <a:custGeom>
            <a:avLst/>
            <a:gdLst/>
            <a:ahLst/>
            <a:cxnLst/>
            <a:rect l="l" t="t" r="r" b="b"/>
            <a:pathLst>
              <a:path w="1028465" h="1027977">
                <a:moveTo>
                  <a:pt x="0" y="0"/>
                </a:moveTo>
                <a:lnTo>
                  <a:pt x="1028465" y="0"/>
                </a:lnTo>
                <a:lnTo>
                  <a:pt x="1028465" y="1027977"/>
                </a:lnTo>
                <a:lnTo>
                  <a:pt x="0" y="1027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D2A3DF-3D12-9CEA-4CA8-91866FE6A8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30" y="3669714"/>
            <a:ext cx="2493152" cy="3489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675F78-BC7D-8697-56CB-63F6C8945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26" y="3468774"/>
            <a:ext cx="2493153" cy="3489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8E48A6-C60C-0B1A-F8AC-103BB6E2B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292" y="3533100"/>
            <a:ext cx="2493153" cy="34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 rot="330440">
            <a:off x="-217794" y="1085542"/>
            <a:ext cx="25953374" cy="14177031"/>
          </a:xfrm>
          <a:custGeom>
            <a:avLst/>
            <a:gdLst/>
            <a:ahLst/>
            <a:cxnLst/>
            <a:rect l="l" t="t" r="r" b="b"/>
            <a:pathLst>
              <a:path w="25953374" h="14177031">
                <a:moveTo>
                  <a:pt x="0" y="0"/>
                </a:moveTo>
                <a:lnTo>
                  <a:pt x="25953374" y="0"/>
                </a:lnTo>
                <a:lnTo>
                  <a:pt x="25953374" y="14177031"/>
                </a:lnTo>
                <a:lnTo>
                  <a:pt x="0" y="141770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4631" y="2112942"/>
            <a:ext cx="5739780" cy="10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en Arabe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Primaire 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0811" y="7490180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Adam Moutaz Bellah Mohamed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12275" y="7490180"/>
            <a:ext cx="38317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Maxime Wasfi Wagdi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1980"/>
              </a:lnSpc>
            </a:pP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765407" y="7467547"/>
            <a:ext cx="38317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Moustafa Mohamed Cherif</a:t>
            </a:r>
          </a:p>
          <a:p>
            <a:pPr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1980"/>
              </a:lnSpc>
            </a:pP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536712" y="810541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Arabe 99.6%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12275" y="8132904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Arabe · 98.5%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19506" y="8107659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Arabe · 98.5%</a:t>
            </a:r>
          </a:p>
        </p:txBody>
      </p:sp>
      <p:sp>
        <p:nvSpPr>
          <p:cNvPr id="19" name="Freeform 19"/>
          <p:cNvSpPr/>
          <p:nvPr/>
        </p:nvSpPr>
        <p:spPr>
          <a:xfrm>
            <a:off x="7948357" y="1820343"/>
            <a:ext cx="1923901" cy="2146612"/>
          </a:xfrm>
          <a:custGeom>
            <a:avLst/>
            <a:gdLst/>
            <a:ahLst/>
            <a:cxnLst/>
            <a:rect l="l" t="t" r="r" b="b"/>
            <a:pathLst>
              <a:path w="1923901" h="2146612">
                <a:moveTo>
                  <a:pt x="0" y="0"/>
                </a:moveTo>
                <a:lnTo>
                  <a:pt x="1923901" y="0"/>
                </a:lnTo>
                <a:lnTo>
                  <a:pt x="1923901" y="2146612"/>
                </a:lnTo>
                <a:lnTo>
                  <a:pt x="0" y="2146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16155" y="1012499"/>
            <a:ext cx="691313" cy="815709"/>
          </a:xfrm>
          <a:custGeom>
            <a:avLst/>
            <a:gdLst/>
            <a:ahLst/>
            <a:cxnLst/>
            <a:rect l="l" t="t" r="r" b="b"/>
            <a:pathLst>
              <a:path w="691313" h="815709">
                <a:moveTo>
                  <a:pt x="0" y="0"/>
                </a:moveTo>
                <a:lnTo>
                  <a:pt x="691313" y="0"/>
                </a:lnTo>
                <a:lnTo>
                  <a:pt x="691313" y="815709"/>
                </a:lnTo>
                <a:lnTo>
                  <a:pt x="0" y="815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10435" y="894450"/>
            <a:ext cx="1096385" cy="1100512"/>
          </a:xfrm>
          <a:custGeom>
            <a:avLst/>
            <a:gdLst/>
            <a:ahLst/>
            <a:cxnLst/>
            <a:rect l="l" t="t" r="r" b="b"/>
            <a:pathLst>
              <a:path w="1096385" h="1100512">
                <a:moveTo>
                  <a:pt x="0" y="0"/>
                </a:moveTo>
                <a:lnTo>
                  <a:pt x="1096385" y="0"/>
                </a:lnTo>
                <a:lnTo>
                  <a:pt x="1096385" y="1100512"/>
                </a:lnTo>
                <a:lnTo>
                  <a:pt x="0" y="1100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8A9213-C3EF-E912-070D-7B4D6F6D4D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65" y="4038478"/>
            <a:ext cx="2441473" cy="3118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DE681-7BAA-299A-5148-21FAC709C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64" y="4011952"/>
            <a:ext cx="2394670" cy="33514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9B123D-1701-CFE2-CB61-2D4B6E88DB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124" y="3876652"/>
            <a:ext cx="2394671" cy="3351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 rot="330440">
            <a:off x="-4293617" y="2934022"/>
            <a:ext cx="24582231" cy="12229660"/>
          </a:xfrm>
          <a:custGeom>
            <a:avLst/>
            <a:gdLst/>
            <a:ahLst/>
            <a:cxnLst/>
            <a:rect l="l" t="t" r="r" b="b"/>
            <a:pathLst>
              <a:path w="24582231" h="12229660">
                <a:moveTo>
                  <a:pt x="0" y="0"/>
                </a:moveTo>
                <a:lnTo>
                  <a:pt x="24582231" y="0"/>
                </a:lnTo>
                <a:lnTo>
                  <a:pt x="24582231" y="12229660"/>
                </a:lnTo>
                <a:lnTo>
                  <a:pt x="0" y="12229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4631" y="2112942"/>
            <a:ext cx="5739780" cy="100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en Mathématiques</a:t>
            </a:r>
          </a:p>
        </p:txBody>
      </p:sp>
      <p:sp>
        <p:nvSpPr>
          <p:cNvPr id="19" name="Freeform 19"/>
          <p:cNvSpPr/>
          <p:nvPr/>
        </p:nvSpPr>
        <p:spPr>
          <a:xfrm>
            <a:off x="7992527" y="2208836"/>
            <a:ext cx="1838163" cy="1937458"/>
          </a:xfrm>
          <a:custGeom>
            <a:avLst/>
            <a:gdLst/>
            <a:ahLst/>
            <a:cxnLst/>
            <a:rect l="l" t="t" r="r" b="b"/>
            <a:pathLst>
              <a:path w="1838163" h="1937458">
                <a:moveTo>
                  <a:pt x="0" y="0"/>
                </a:moveTo>
                <a:lnTo>
                  <a:pt x="1838163" y="0"/>
                </a:lnTo>
                <a:lnTo>
                  <a:pt x="1838163" y="1937458"/>
                </a:lnTo>
                <a:lnTo>
                  <a:pt x="0" y="1937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12287" y="954394"/>
            <a:ext cx="691313" cy="898356"/>
          </a:xfrm>
          <a:custGeom>
            <a:avLst/>
            <a:gdLst/>
            <a:ahLst/>
            <a:cxnLst/>
            <a:rect l="l" t="t" r="r" b="b"/>
            <a:pathLst>
              <a:path w="691313" h="898356">
                <a:moveTo>
                  <a:pt x="0" y="0"/>
                </a:moveTo>
                <a:lnTo>
                  <a:pt x="691314" y="0"/>
                </a:lnTo>
                <a:lnTo>
                  <a:pt x="691314" y="898356"/>
                </a:lnTo>
                <a:lnTo>
                  <a:pt x="0" y="898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53592" y="932398"/>
            <a:ext cx="1010562" cy="1015640"/>
          </a:xfrm>
          <a:custGeom>
            <a:avLst/>
            <a:gdLst/>
            <a:ahLst/>
            <a:cxnLst/>
            <a:rect l="l" t="t" r="r" b="b"/>
            <a:pathLst>
              <a:path w="1010562" h="1015640">
                <a:moveTo>
                  <a:pt x="0" y="0"/>
                </a:moveTo>
                <a:lnTo>
                  <a:pt x="1010562" y="0"/>
                </a:lnTo>
                <a:lnTo>
                  <a:pt x="1010562" y="1015640"/>
                </a:lnTo>
                <a:lnTo>
                  <a:pt x="0" y="1015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691E7881-A1FC-EB46-EB94-D69E4480839A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Adam Moutaz Bellah Mohamed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EA342445-5057-76BC-BC18-2F47BB0EC91C}"/>
              </a:ext>
            </a:extLst>
          </p:cNvPr>
          <p:cNvSpPr txBox="1"/>
          <p:nvPr/>
        </p:nvSpPr>
        <p:spPr>
          <a:xfrm>
            <a:off x="2536712" y="8032251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 err="1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Mathématiques</a:t>
            </a: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 99.9%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E92F47C2-928D-2C58-FA37-BDBBE05637FC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Marteros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Marsleno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Saed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A11EEFD7-5427-4DE9-E61E-7B748C7F67D1}"/>
              </a:ext>
            </a:extLst>
          </p:cNvPr>
          <p:cNvSpPr txBox="1"/>
          <p:nvPr/>
        </p:nvSpPr>
        <p:spPr>
          <a:xfrm>
            <a:off x="11988617" y="8034442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 err="1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Mathématiques</a:t>
            </a: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 99.2%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776ADED8-0B2D-9449-D1FB-72BAE44840C5}"/>
              </a:ext>
            </a:extLst>
          </p:cNvPr>
          <p:cNvSpPr txBox="1"/>
          <p:nvPr/>
        </p:nvSpPr>
        <p:spPr>
          <a:xfrm>
            <a:off x="7228109" y="8026847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 err="1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Mathématiques</a:t>
            </a: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 99.7%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C925DA30-E3F5-3299-60A6-F83475879ED3}"/>
              </a:ext>
            </a:extLst>
          </p:cNvPr>
          <p:cNvSpPr txBox="1"/>
          <p:nvPr/>
        </p:nvSpPr>
        <p:spPr>
          <a:xfrm>
            <a:off x="11819457" y="7224349"/>
            <a:ext cx="3831782" cy="76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Hamza Hassan Ahmed</a:t>
            </a:r>
          </a:p>
          <a:p>
            <a:pPr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1980"/>
              </a:lnSpc>
            </a:pP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332D61-3694-5F0B-CB91-96D56C35CF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65" y="4022142"/>
            <a:ext cx="2441473" cy="3118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D1A61-8244-03B8-9287-4B2D6FC13C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29" y="4182828"/>
            <a:ext cx="2441473" cy="2976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8364EB-DB8F-A6EF-40CA-518D2A20D6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342" y="3906611"/>
            <a:ext cx="2353355" cy="2976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 rot="330440">
            <a:off x="-7638515" y="6817955"/>
            <a:ext cx="25920601" cy="7224915"/>
          </a:xfrm>
          <a:custGeom>
            <a:avLst/>
            <a:gdLst/>
            <a:ahLst/>
            <a:cxnLst/>
            <a:rect l="l" t="t" r="r" b="b"/>
            <a:pathLst>
              <a:path w="25920601" h="7224915">
                <a:moveTo>
                  <a:pt x="0" y="0"/>
                </a:moveTo>
                <a:lnTo>
                  <a:pt x="25920601" y="0"/>
                </a:lnTo>
                <a:lnTo>
                  <a:pt x="25920601" y="7224915"/>
                </a:lnTo>
                <a:lnTo>
                  <a:pt x="0" y="7224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4631" y="2112942"/>
            <a:ext cx="5739780" cy="50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01"/>
              </a:lnSpc>
            </a:pP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en Anglais…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36713" y="806294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Anglais 98.2%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95184" y="8106714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Anglais 95.8%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83275" y="806294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Anglais 95.3%</a:t>
            </a:r>
          </a:p>
        </p:txBody>
      </p:sp>
      <p:sp>
        <p:nvSpPr>
          <p:cNvPr id="19" name="Freeform 19"/>
          <p:cNvSpPr/>
          <p:nvPr/>
        </p:nvSpPr>
        <p:spPr>
          <a:xfrm>
            <a:off x="7898668" y="1982016"/>
            <a:ext cx="2024836" cy="1794511"/>
          </a:xfrm>
          <a:custGeom>
            <a:avLst/>
            <a:gdLst/>
            <a:ahLst/>
            <a:cxnLst/>
            <a:rect l="l" t="t" r="r" b="b"/>
            <a:pathLst>
              <a:path w="2024836" h="1794511">
                <a:moveTo>
                  <a:pt x="0" y="0"/>
                </a:moveTo>
                <a:lnTo>
                  <a:pt x="2024836" y="0"/>
                </a:lnTo>
                <a:lnTo>
                  <a:pt x="2024836" y="1794511"/>
                </a:lnTo>
                <a:lnTo>
                  <a:pt x="0" y="1794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15493" y="999067"/>
            <a:ext cx="691313" cy="856116"/>
          </a:xfrm>
          <a:custGeom>
            <a:avLst/>
            <a:gdLst/>
            <a:ahLst/>
            <a:cxnLst/>
            <a:rect l="l" t="t" r="r" b="b"/>
            <a:pathLst>
              <a:path w="691313" h="856116">
                <a:moveTo>
                  <a:pt x="0" y="0"/>
                </a:moveTo>
                <a:lnTo>
                  <a:pt x="691313" y="0"/>
                </a:lnTo>
                <a:lnTo>
                  <a:pt x="691313" y="856115"/>
                </a:lnTo>
                <a:lnTo>
                  <a:pt x="0" y="856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09165" y="896281"/>
            <a:ext cx="1098316" cy="1102451"/>
          </a:xfrm>
          <a:custGeom>
            <a:avLst/>
            <a:gdLst/>
            <a:ahLst/>
            <a:cxnLst/>
            <a:rect l="l" t="t" r="r" b="b"/>
            <a:pathLst>
              <a:path w="1098316" h="1102451">
                <a:moveTo>
                  <a:pt x="0" y="0"/>
                </a:moveTo>
                <a:lnTo>
                  <a:pt x="1098316" y="0"/>
                </a:lnTo>
                <a:lnTo>
                  <a:pt x="1098316" y="1102450"/>
                </a:lnTo>
                <a:lnTo>
                  <a:pt x="0" y="1102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04A89667-3C82-C20F-9A32-2F2846AE22D2}"/>
              </a:ext>
            </a:extLst>
          </p:cNvPr>
          <p:cNvSpPr txBox="1"/>
          <p:nvPr/>
        </p:nvSpPr>
        <p:spPr>
          <a:xfrm>
            <a:off x="11820261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Maxime Wasfi Wagdi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17D64F76-41AD-AA4A-C47F-27BED6CDE570}"/>
              </a:ext>
            </a:extLst>
          </p:cNvPr>
          <p:cNvSpPr txBox="1"/>
          <p:nvPr/>
        </p:nvSpPr>
        <p:spPr>
          <a:xfrm>
            <a:off x="6995184" y="7338742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Marteros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Marsleno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Saed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632DF78C-85C6-9813-200F-408ACD1098D7}"/>
              </a:ext>
            </a:extLst>
          </p:cNvPr>
          <p:cNvSpPr txBox="1"/>
          <p:nvPr/>
        </p:nvSpPr>
        <p:spPr>
          <a:xfrm>
            <a:off x="2567613" y="7342568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Charlie Mina Saeed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CCBEB6-1186-2780-2C2C-64D578D9F1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86" y="3993010"/>
            <a:ext cx="2024836" cy="2833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A36EDD-8E0B-23B2-C8E6-90E74997E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29" y="4182828"/>
            <a:ext cx="2441473" cy="2976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5E2D7B-C9CC-2E49-C811-772AFD8C5A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817" y="3866281"/>
            <a:ext cx="2278097" cy="3188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</p:sp>
      <p:sp>
        <p:nvSpPr>
          <p:cNvPr id="3" name="Freeform 3"/>
          <p:cNvSpPr/>
          <p:nvPr/>
        </p:nvSpPr>
        <p:spPr>
          <a:xfrm rot="330440">
            <a:off x="-6867663" y="-18031064"/>
            <a:ext cx="29656176" cy="61836282"/>
          </a:xfrm>
          <a:custGeom>
            <a:avLst/>
            <a:gdLst/>
            <a:ahLst/>
            <a:cxnLst/>
            <a:rect l="l" t="t" r="r" b="b"/>
            <a:pathLst>
              <a:path w="29656176" h="61836282">
                <a:moveTo>
                  <a:pt x="0" y="0"/>
                </a:moveTo>
                <a:lnTo>
                  <a:pt x="29656176" y="0"/>
                </a:lnTo>
                <a:lnTo>
                  <a:pt x="29656176" y="61836283"/>
                </a:lnTo>
                <a:lnTo>
                  <a:pt x="0" y="618362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3281612" y="1080486"/>
            <a:ext cx="2650180" cy="66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87"/>
              </a:lnSpc>
            </a:pPr>
            <a:r>
              <a:rPr lang="en-US" sz="1919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TABLEAU D'HONNEUR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4631" y="2112942"/>
            <a:ext cx="573978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Premiers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en</a:t>
            </a: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Religion</a:t>
            </a:r>
          </a:p>
          <a:p>
            <a:pPr marL="0" lvl="0" indent="0" algn="l">
              <a:lnSpc>
                <a:spcPts val="3901"/>
              </a:lnSpc>
            </a:pPr>
            <a:r>
              <a:rPr lang="en-US" sz="3579" b="1" dirty="0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3ème </a:t>
            </a:r>
            <a:r>
              <a:rPr lang="en-US" sz="3579" b="1" dirty="0" err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Primaire</a:t>
            </a:r>
            <a:r>
              <a:rPr lang="en-US" sz="3579" b="1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 </a:t>
            </a:r>
            <a:r>
              <a:rPr lang="en-US" sz="3579">
                <a:solidFill>
                  <a:srgbClr val="DDB057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A</a:t>
            </a:r>
            <a:endParaRPr lang="en-US" sz="3579" dirty="0">
              <a:solidFill>
                <a:srgbClr val="DDB057"/>
              </a:solidFill>
              <a:latin typeface="Noto Serif Display ExtraCondensed Bold"/>
              <a:ea typeface="Noto Serif Display ExtraCondensed Bold"/>
              <a:cs typeface="Noto Serif Display ExtraCondensed Bold"/>
              <a:sym typeface="Noto Serif Display Extra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29031" y="7773216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Marteros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Marsleno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Saed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🥉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Troisième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96631" y="8509743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1er — 100%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9153" y="8380070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2ème — 100%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29031" y="8377655"/>
            <a:ext cx="3831782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"/>
              </a:lnSpc>
            </a:pPr>
            <a:r>
              <a:rPr lang="en-US" sz="2000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3ème — 99.8%</a:t>
            </a:r>
          </a:p>
        </p:txBody>
      </p:sp>
      <p:sp>
        <p:nvSpPr>
          <p:cNvPr id="19" name="Freeform 19"/>
          <p:cNvSpPr/>
          <p:nvPr/>
        </p:nvSpPr>
        <p:spPr>
          <a:xfrm>
            <a:off x="7870991" y="944345"/>
            <a:ext cx="2081838" cy="3628475"/>
          </a:xfrm>
          <a:custGeom>
            <a:avLst/>
            <a:gdLst/>
            <a:ahLst/>
            <a:cxnLst/>
            <a:rect l="l" t="t" r="r" b="b"/>
            <a:pathLst>
              <a:path w="2081838" h="3628475">
                <a:moveTo>
                  <a:pt x="0" y="0"/>
                </a:moveTo>
                <a:lnTo>
                  <a:pt x="2081837" y="0"/>
                </a:lnTo>
                <a:lnTo>
                  <a:pt x="2081837" y="3628475"/>
                </a:lnTo>
                <a:lnTo>
                  <a:pt x="0" y="36284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12997" y="973701"/>
            <a:ext cx="691313" cy="897182"/>
          </a:xfrm>
          <a:custGeom>
            <a:avLst/>
            <a:gdLst/>
            <a:ahLst/>
            <a:cxnLst/>
            <a:rect l="l" t="t" r="r" b="b"/>
            <a:pathLst>
              <a:path w="691313" h="897182">
                <a:moveTo>
                  <a:pt x="0" y="0"/>
                </a:moveTo>
                <a:lnTo>
                  <a:pt x="691314" y="0"/>
                </a:lnTo>
                <a:lnTo>
                  <a:pt x="691314" y="897183"/>
                </a:lnTo>
                <a:lnTo>
                  <a:pt x="0" y="897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923503" y="907225"/>
            <a:ext cx="1070057" cy="1066044"/>
          </a:xfrm>
          <a:custGeom>
            <a:avLst/>
            <a:gdLst/>
            <a:ahLst/>
            <a:cxnLst/>
            <a:rect l="l" t="t" r="r" b="b"/>
            <a:pathLst>
              <a:path w="1070057" h="1066044">
                <a:moveTo>
                  <a:pt x="0" y="0"/>
                </a:moveTo>
                <a:lnTo>
                  <a:pt x="1070057" y="0"/>
                </a:lnTo>
                <a:lnTo>
                  <a:pt x="1070057" y="1066044"/>
                </a:lnTo>
                <a:lnTo>
                  <a:pt x="0" y="10660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563EA0DC-931D-644C-57E4-7AF449D8D788}"/>
              </a:ext>
            </a:extLst>
          </p:cNvPr>
          <p:cNvSpPr txBox="1"/>
          <p:nvPr/>
        </p:nvSpPr>
        <p:spPr>
          <a:xfrm>
            <a:off x="2468056" y="7838534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Maxime Wasfi Wagdi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🥇 Premier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7CA4F698-943E-417A-471C-40408AE2331B}"/>
              </a:ext>
            </a:extLst>
          </p:cNvPr>
          <p:cNvSpPr txBox="1"/>
          <p:nvPr/>
        </p:nvSpPr>
        <p:spPr>
          <a:xfrm>
            <a:off x="6995186" y="7773216"/>
            <a:ext cx="383178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Ahmed Chérif Moustafa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🥈 Deuxième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A4C915-4067-7774-7435-84F4C10FF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13" y="4492000"/>
            <a:ext cx="2081838" cy="2913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875D0-67F8-E0B1-1378-3B3CC281D6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859" y="4636187"/>
            <a:ext cx="2138747" cy="2993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AD3A19-0331-B52E-7A65-199E8B4F5F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249" y="4460730"/>
            <a:ext cx="2265346" cy="2976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330440" flipH="1">
            <a:off x="-1681945" y="7457910"/>
            <a:ext cx="23884980" cy="6657521"/>
          </a:xfrm>
          <a:custGeom>
            <a:avLst/>
            <a:gdLst/>
            <a:ahLst/>
            <a:cxnLst/>
            <a:rect l="l" t="t" r="r" b="b"/>
            <a:pathLst>
              <a:path w="23884980" h="6657521">
                <a:moveTo>
                  <a:pt x="23884980" y="0"/>
                </a:moveTo>
                <a:lnTo>
                  <a:pt x="0" y="0"/>
                </a:lnTo>
                <a:lnTo>
                  <a:pt x="0" y="6657521"/>
                </a:lnTo>
                <a:lnTo>
                  <a:pt x="23884980" y="6657521"/>
                </a:lnTo>
                <a:lnTo>
                  <a:pt x="2388498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53200" y="634728"/>
            <a:ext cx="6944004" cy="908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761"/>
              </a:lnSpc>
            </a:pPr>
            <a:r>
              <a:rPr lang="en-US" sz="4800" b="1" dirty="0">
                <a:solidFill>
                  <a:schemeClr val="bg1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Les 5 Premiers de la Classe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81612" y="1051911"/>
            <a:ext cx="2650180" cy="996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57"/>
              </a:lnSpc>
            </a:pPr>
            <a:r>
              <a:rPr lang="en-US" sz="4000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3ème </a:t>
            </a:r>
            <a:r>
              <a:rPr lang="en-US" sz="4000" dirty="0" err="1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Primaire</a:t>
            </a:r>
            <a:r>
              <a:rPr lang="en-US" sz="4000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 A</a:t>
            </a:r>
          </a:p>
        </p:txBody>
      </p:sp>
      <p:sp>
        <p:nvSpPr>
          <p:cNvPr id="14" name="Freeform 14"/>
          <p:cNvSpPr/>
          <p:nvPr/>
        </p:nvSpPr>
        <p:spPr>
          <a:xfrm>
            <a:off x="2216654" y="1121171"/>
            <a:ext cx="482528" cy="623906"/>
          </a:xfrm>
          <a:custGeom>
            <a:avLst/>
            <a:gdLst/>
            <a:ahLst/>
            <a:cxnLst/>
            <a:rect l="l" t="t" r="r" b="b"/>
            <a:pathLst>
              <a:path w="482528" h="623906">
                <a:moveTo>
                  <a:pt x="0" y="0"/>
                </a:moveTo>
                <a:lnTo>
                  <a:pt x="482528" y="0"/>
                </a:lnTo>
                <a:lnTo>
                  <a:pt x="482528" y="623906"/>
                </a:lnTo>
                <a:lnTo>
                  <a:pt x="0" y="623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59923" y="968480"/>
            <a:ext cx="996003" cy="956163"/>
          </a:xfrm>
          <a:custGeom>
            <a:avLst/>
            <a:gdLst/>
            <a:ahLst/>
            <a:cxnLst/>
            <a:rect l="l" t="t" r="r" b="b"/>
            <a:pathLst>
              <a:path w="996003" h="956163">
                <a:moveTo>
                  <a:pt x="0" y="0"/>
                </a:moveTo>
                <a:lnTo>
                  <a:pt x="996003" y="0"/>
                </a:lnTo>
                <a:lnTo>
                  <a:pt x="996003" y="956164"/>
                </a:lnTo>
                <a:lnTo>
                  <a:pt x="0" y="95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AC753-C968-0D5C-CE5B-63832C4C9F40}"/>
              </a:ext>
            </a:extLst>
          </p:cNvPr>
          <p:cNvSpPr txBox="1"/>
          <p:nvPr/>
        </p:nvSpPr>
        <p:spPr>
          <a:xfrm>
            <a:off x="2385528" y="8484485"/>
            <a:ext cx="3305713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Moustafa Mohamed Cherif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408AE-F84B-732B-7823-E8700B94C5F5}"/>
              </a:ext>
            </a:extLst>
          </p:cNvPr>
          <p:cNvSpPr txBox="1"/>
          <p:nvPr/>
        </p:nvSpPr>
        <p:spPr>
          <a:xfrm>
            <a:off x="2728680" y="4879733"/>
            <a:ext cx="2375971" cy="612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Chalie Mina Saeed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95.1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118A6-1925-D52E-F1BA-252FA0C8A703}"/>
              </a:ext>
            </a:extLst>
          </p:cNvPr>
          <p:cNvSpPr txBox="1"/>
          <p:nvPr/>
        </p:nvSpPr>
        <p:spPr>
          <a:xfrm>
            <a:off x="6814806" y="7444358"/>
            <a:ext cx="3855543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Adam Moutaz Bellah Mohamed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er-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97.06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52132-4D2C-F646-A214-E14764627E61}"/>
              </a:ext>
            </a:extLst>
          </p:cNvPr>
          <p:cNvSpPr txBox="1"/>
          <p:nvPr/>
        </p:nvSpPr>
        <p:spPr>
          <a:xfrm>
            <a:off x="11805601" y="4710115"/>
            <a:ext cx="2638864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Maxime Wasfi Wagdi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97.02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FCB48C-44F8-3C8B-2792-C76AB98F0F10}"/>
              </a:ext>
            </a:extLst>
          </p:cNvPr>
          <p:cNvSpPr txBox="1"/>
          <p:nvPr/>
        </p:nvSpPr>
        <p:spPr>
          <a:xfrm>
            <a:off x="11526239" y="8679750"/>
            <a:ext cx="3013967" cy="60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ts val="1980"/>
              </a:lnSpc>
            </a:pP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Marteros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Marsleno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Saed</a:t>
            </a:r>
          </a:p>
          <a:p>
            <a:pPr lvl="0" algn="ctr">
              <a:lnSpc>
                <a:spcPts val="1980"/>
              </a:lnSpc>
            </a:pP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</a:t>
            </a:r>
            <a:r>
              <a:rPr lang="en-US" dirty="0">
                <a:solidFill>
                  <a:srgbClr val="DDB057"/>
                </a:solidFill>
                <a:latin typeface="Poppins"/>
                <a:ea typeface="Poppins"/>
                <a:cs typeface="Poppins"/>
                <a:sym typeface="Poppins"/>
              </a:rPr>
              <a:t>ème-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b="1" dirty="0" err="1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Élève</a:t>
            </a:r>
            <a:r>
              <a:rPr lang="en-US" b="1" dirty="0">
                <a:solidFill>
                  <a:srgbClr val="DDB05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95.98 </a:t>
            </a:r>
            <a:r>
              <a:rPr lang="en-US" dirty="0">
                <a:solidFill>
                  <a:srgbClr val="DDB057"/>
                </a:solidFill>
                <a:latin typeface="Poppins Extra-Light"/>
                <a:ea typeface="Poppins Extra-Light"/>
                <a:cs typeface="Poppins Extra-Light"/>
                <a:sym typeface="Poppins Extra-Light"/>
              </a:rPr>
              <a:t>%</a:t>
            </a:r>
            <a:endParaRPr lang="en-US" b="1" dirty="0">
              <a:solidFill>
                <a:srgbClr val="DDB057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A33BBA-9849-0600-EBC6-DF4E437554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36" y="2048338"/>
            <a:ext cx="1905457" cy="2666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8AD8B3-3FF1-29E7-4D2F-BD2B93A8F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8" y="5557490"/>
            <a:ext cx="1928404" cy="26988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9F76D4-9489-B7F6-E1C4-05B68CBC96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36" y="3525823"/>
            <a:ext cx="2802672" cy="3580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825667-940F-08B9-43C5-D0E300ECF9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660" y="5376141"/>
            <a:ext cx="2265346" cy="29761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39C3D6-99A9-E2AF-FDF2-16AF8B849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760" y="1706742"/>
            <a:ext cx="2081838" cy="2913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669</Words>
  <Application>Microsoft Office PowerPoint</Application>
  <PresentationFormat>Custom</PresentationFormat>
  <Paragraphs>187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Noto Serif Display ExtraCondensed Bold</vt:lpstr>
      <vt:lpstr>Arial</vt:lpstr>
      <vt:lpstr>Poppins Medium</vt:lpstr>
      <vt:lpstr>Poppins Bold</vt:lpstr>
      <vt:lpstr>Poppins Light</vt:lpstr>
      <vt:lpstr>Calibri</vt:lpstr>
      <vt:lpstr>Poppins</vt:lpstr>
      <vt:lpstr>Poppins Extra-Light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Tableau d'Honneur 2026 – Primaire A &amp; B</dc:title>
  <cp:lastModifiedBy>bebo senghaly</cp:lastModifiedBy>
  <cp:revision>12</cp:revision>
  <dcterms:created xsi:type="dcterms:W3CDTF">2006-08-16T00:00:00Z</dcterms:created>
  <dcterms:modified xsi:type="dcterms:W3CDTF">2026-06-08T10:28:09Z</dcterms:modified>
  <dc:identifier>DAHL77TM8z0</dc:identifier>
</cp:coreProperties>
</file>